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12"/>
  </p:notesMasterIdLst>
  <p:handoutMasterIdLst>
    <p:handoutMasterId r:id="rId13"/>
  </p:handoutMasterIdLst>
  <p:sldIdLst>
    <p:sldId id="258" r:id="rId5"/>
    <p:sldId id="265" r:id="rId6"/>
    <p:sldId id="272" r:id="rId7"/>
    <p:sldId id="277" r:id="rId8"/>
    <p:sldId id="301" r:id="rId9"/>
    <p:sldId id="302" r:id="rId10"/>
    <p:sldId id="299" r:id="rId11"/>
  </p:sldIdLst>
  <p:sldSz cx="12192000" cy="6858000"/>
  <p:notesSz cx="6858000" cy="9144000"/>
  <p:embeddedFontLst>
    <p:embeddedFont>
      <p:font typeface="Avenir Next LT Pro" panose="020B0504020202020204" pitchFamily="34" charset="0"/>
      <p:regular r:id="rId14"/>
      <p:bold r:id="rId15"/>
      <p:italic r:id="rId16"/>
      <p:boldItalic r:id="rId17"/>
    </p:embeddedFont>
    <p:embeddedFont>
      <p:font typeface="Calibri" panose="020F0502020204030204" pitchFamily="34" charset="0"/>
      <p:regular r:id="rId18"/>
      <p:bold r:id="rId19"/>
      <p:italic r:id="rId20"/>
      <p:boldItalic r:id="rId21"/>
    </p:embeddedFont>
    <p:embeddedFont>
      <p:font typeface="Speak Pro" panose="020B0604020202020204" pitchFamily="34" charset="0"/>
      <p:regular r:id="rId22"/>
      <p:bold r:id="rId23"/>
      <p:italic r:id="rId24"/>
      <p:boldItalic r:id="rId25"/>
    </p:embeddedFont>
  </p:embeddedFontLst>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49" autoAdjust="0"/>
  </p:normalViewPr>
  <p:slideViewPr>
    <p:cSldViewPr snapToGrid="0">
      <p:cViewPr varScale="1">
        <p:scale>
          <a:sx n="40" d="100"/>
          <a:sy n="40" d="100"/>
        </p:scale>
        <p:origin x="44" y="608"/>
      </p:cViewPr>
      <p:guideLst/>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86" d="100"/>
          <a:sy n="86" d="100"/>
        </p:scale>
        <p:origin x="387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8.fntdata"/><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1.fntdata"/><Relationship Id="rId5" Type="http://schemas.openxmlformats.org/officeDocument/2006/relationships/slide" Target="slides/slide1.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FA9168-1AA0-4330-93C8-8A2BC786D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AC5761D6-F269-4E92-99D5-40AC843D86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800B954-848D-4F52-986B-10AB0BBBEC88}" type="datetime1">
              <a:rPr lang="en-GB" smtClean="0"/>
              <a:t>31/05/2023</a:t>
            </a:fld>
            <a:endParaRPr lang="en-GB"/>
          </a:p>
        </p:txBody>
      </p:sp>
      <p:sp>
        <p:nvSpPr>
          <p:cNvPr id="4" name="Footer Placeholder 3">
            <a:extLst>
              <a:ext uri="{FF2B5EF4-FFF2-40B4-BE49-F238E27FC236}">
                <a16:creationId xmlns:a16="http://schemas.microsoft.com/office/drawing/2014/main" id="{112D8426-202C-4385-BEF1-8D0C15BC743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DCF91F5F-CE2D-4C59-9BE8-D5C9660BC8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82E420-31C0-4FAB-9C47-370244A3A0D7}" type="slidenum">
              <a:rPr lang="en-GB" smtClean="0"/>
              <a:t>‹#›</a:t>
            </a:fld>
            <a:endParaRPr lang="en-GB"/>
          </a:p>
        </p:txBody>
      </p:sp>
    </p:spTree>
    <p:extLst>
      <p:ext uri="{BB962C8B-B14F-4D97-AF65-F5344CB8AC3E}">
        <p14:creationId xmlns:p14="http://schemas.microsoft.com/office/powerpoint/2010/main" val="995393952"/>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3015482-51EC-4150-AA6C-6BACF3EC0F0E}" type="datetime1">
              <a:rPr lang="en-GB" noProof="0" smtClean="0"/>
              <a:t>31/05/2023</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FBDF500-FE05-4D50-AB42-37EDEB80A66C}" type="slidenum">
              <a:rPr lang="en-GB" noProof="0" smtClean="0"/>
              <a:t>‹#›</a:t>
            </a:fld>
            <a:endParaRPr lang="en-GB" noProof="0"/>
          </a:p>
        </p:txBody>
      </p:sp>
    </p:spTree>
    <p:extLst>
      <p:ext uri="{BB962C8B-B14F-4D97-AF65-F5344CB8AC3E}">
        <p14:creationId xmlns:p14="http://schemas.microsoft.com/office/powerpoint/2010/main" val="293492058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1</a:t>
            </a:fld>
            <a:endParaRPr lang="en-GB"/>
          </a:p>
        </p:txBody>
      </p:sp>
    </p:spTree>
    <p:extLst>
      <p:ext uri="{BB962C8B-B14F-4D97-AF65-F5344CB8AC3E}">
        <p14:creationId xmlns:p14="http://schemas.microsoft.com/office/powerpoint/2010/main" val="3025419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2</a:t>
            </a:fld>
            <a:endParaRPr lang="en-GB"/>
          </a:p>
        </p:txBody>
      </p:sp>
    </p:spTree>
    <p:extLst>
      <p:ext uri="{BB962C8B-B14F-4D97-AF65-F5344CB8AC3E}">
        <p14:creationId xmlns:p14="http://schemas.microsoft.com/office/powerpoint/2010/main" val="1986652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3</a:t>
            </a:fld>
            <a:endParaRPr lang="en-GB"/>
          </a:p>
        </p:txBody>
      </p:sp>
    </p:spTree>
    <p:extLst>
      <p:ext uri="{BB962C8B-B14F-4D97-AF65-F5344CB8AC3E}">
        <p14:creationId xmlns:p14="http://schemas.microsoft.com/office/powerpoint/2010/main" val="3009227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4</a:t>
            </a:fld>
            <a:endParaRPr lang="en-GB"/>
          </a:p>
        </p:txBody>
      </p:sp>
    </p:spTree>
    <p:extLst>
      <p:ext uri="{BB962C8B-B14F-4D97-AF65-F5344CB8AC3E}">
        <p14:creationId xmlns:p14="http://schemas.microsoft.com/office/powerpoint/2010/main" val="4092107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0FBDF500-FE05-4D50-AB42-37EDEB80A66C}" type="slidenum">
              <a:rPr lang="en-GB" smtClean="0"/>
              <a:t>7</a:t>
            </a:fld>
            <a:endParaRPr lang="en-GB"/>
          </a:p>
        </p:txBody>
      </p:sp>
    </p:spTree>
    <p:extLst>
      <p:ext uri="{BB962C8B-B14F-4D97-AF65-F5344CB8AC3E}">
        <p14:creationId xmlns:p14="http://schemas.microsoft.com/office/powerpoint/2010/main" val="42464679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rtlCol="0" anchor="b">
            <a:normAutofit/>
          </a:bodyPr>
          <a:lstStyle>
            <a:lvl1pPr algn="l">
              <a:defRPr sz="5500" b="1">
                <a:solidFill>
                  <a:schemeClr val="bg1"/>
                </a:solidFill>
              </a:defRPr>
            </a:lvl1pPr>
          </a:lstStyle>
          <a:p>
            <a:pPr rtl="0"/>
            <a:r>
              <a:rPr lang="en-GB" noProof="0"/>
              <a:t>PRESENTATION</a:t>
            </a:r>
            <a:br>
              <a:rPr lang="en-GB" noProof="0"/>
            </a:br>
            <a:r>
              <a:rPr lang="en-GB" noProof="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F63E8AE2-F62E-4E48-B043-D6AA467D0D19}"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326781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rtlCol="0"/>
          <a:lstStyle>
            <a:lvl1pPr>
              <a:defRPr>
                <a:gradFill flip="none" rotWithShape="1">
                  <a:gsLst>
                    <a:gs pos="0">
                      <a:schemeClr val="bg2"/>
                    </a:gs>
                    <a:gs pos="100000">
                      <a:schemeClr val="accent1"/>
                    </a:gs>
                  </a:gsLst>
                  <a:lin ang="0" scaled="1"/>
                  <a:tileRect/>
                </a:gradFill>
              </a:defRPr>
            </a:lvl1pPr>
          </a:lstStyle>
          <a:p>
            <a:pPr rtl="0"/>
            <a:r>
              <a:rPr lang="en-GB" noProof="0"/>
              <a:t>CONTENT</a:t>
            </a:r>
            <a:br>
              <a:rPr lang="en-GB" noProof="0"/>
            </a:br>
            <a:r>
              <a:rPr lang="en-GB" noProof="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rtlCol="0">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B10C5714-3264-4997-96F2-B6F900B7CF4D}"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rtlCol="0">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056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rtlCol="0" anchor="b">
            <a:normAutofit/>
          </a:bodyPr>
          <a:lstStyle>
            <a:lvl1pPr>
              <a:defRPr sz="4000"/>
            </a:lvl1pPr>
          </a:lstStyle>
          <a:p>
            <a:pPr rtl="0"/>
            <a:r>
              <a:rPr lang="en-GB" noProof="0"/>
              <a:t>SECTION</a:t>
            </a:r>
            <a:br>
              <a:rPr lang="en-GB" noProof="0"/>
            </a:br>
            <a:r>
              <a:rPr lang="en-GB" noProof="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rtlCol="0">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rtlCol="0"/>
          <a:lstStyle/>
          <a:p>
            <a:pPr rtl="0"/>
            <a:fld id="{93B16D07-E5DC-4B8B-A668-922960AF9429}" type="datetime1">
              <a:rPr lang="en-GB" noProof="0" smtClean="0"/>
              <a:t>31/05/2023</a:t>
            </a:fld>
            <a:endParaRPr lang="en-GB" noProof="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540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rtlCol="0" anchor="b">
            <a:normAutofit/>
          </a:bodyPr>
          <a:lstStyle>
            <a:lvl1pPr>
              <a:defRPr sz="4000"/>
            </a:lvl1pPr>
          </a:lstStyle>
          <a:p>
            <a:pPr rtl="0"/>
            <a:r>
              <a:rPr lang="en-GB" noProof="0"/>
              <a:t>SECTION</a:t>
            </a:r>
            <a:br>
              <a:rPr lang="en-GB" noProof="0"/>
            </a:br>
            <a:r>
              <a:rPr lang="en-GB" noProof="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rtlCol="0">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rtlCol="0"/>
          <a:lstStyle/>
          <a:p>
            <a:pPr rtl="0"/>
            <a:fld id="{89E55A6D-DF3A-4FD1-9BF6-FAE2B6747800}" type="datetime1">
              <a:rPr lang="en-GB" noProof="0" smtClean="0"/>
              <a:t>31/05/2023</a:t>
            </a:fld>
            <a:endParaRPr lang="en-GB" noProof="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9562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rtlCol="0" anchor="b">
            <a:normAutofit/>
          </a:bodyPr>
          <a:lstStyle>
            <a:lvl1pPr>
              <a:defRPr sz="4000">
                <a:gradFill>
                  <a:gsLst>
                    <a:gs pos="0">
                      <a:schemeClr val="bg2"/>
                    </a:gs>
                    <a:gs pos="100000">
                      <a:schemeClr val="accent1"/>
                    </a:gs>
                  </a:gsLst>
                  <a:lin ang="0" scaled="1"/>
                </a:gradFill>
              </a:defRPr>
            </a:lvl1pPr>
          </a:lstStyle>
          <a:p>
            <a:pPr rtl="0"/>
            <a:r>
              <a:rPr lang="en-GB" noProof="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rtlCol="0"/>
          <a:lstStyle/>
          <a:p>
            <a:pPr rtl="0"/>
            <a:fld id="{8C631A7E-0CAA-4504-99D4-6ECAB75DE338}" type="datetime1">
              <a:rPr lang="en-GB" noProof="0" smtClean="0"/>
              <a:t>31/05/2023</a:t>
            </a:fld>
            <a:endParaRPr lang="en-GB" noProof="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rtlCol="0"/>
          <a:lstStyle>
            <a:lvl1pPr>
              <a:defRPr>
                <a:solidFill>
                  <a:schemeClr val="accent1"/>
                </a:solidFill>
              </a:defRPr>
            </a:lvl1pPr>
          </a:lstStyle>
          <a:p>
            <a:pPr rtl="0"/>
            <a:fld id="{95CBEC59-7FF9-4688-98DF-89832A0C9025}" type="slidenum">
              <a:rPr lang="en-GB" noProof="0" smtClean="0"/>
              <a:pPr/>
              <a:t>‹#›</a:t>
            </a:fld>
            <a:endParaRPr lang="en-GB" noProof="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rtlCol="0">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2071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rtlCol="0" anchor="b">
            <a:normAutofit/>
          </a:bodyPr>
          <a:lstStyle>
            <a:lvl1pPr>
              <a:defRPr sz="4000"/>
            </a:lvl1pPr>
          </a:lstStyle>
          <a:p>
            <a:pPr rtl="0"/>
            <a:r>
              <a:rPr lang="en-GB" noProof="0"/>
              <a:t>SECTION</a:t>
            </a:r>
            <a:br>
              <a:rPr lang="en-GB" noProof="0"/>
            </a:br>
            <a:r>
              <a:rPr lang="en-GB" noProof="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rtlCol="0">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rtlCol="0"/>
          <a:lstStyle/>
          <a:p>
            <a:pPr rtl="0"/>
            <a:fld id="{156B468D-8334-472F-963D-CD236B76AEA6}" type="datetime1">
              <a:rPr lang="en-GB" noProof="0" smtClean="0"/>
              <a:t>31/05/2023</a:t>
            </a:fld>
            <a:endParaRPr lang="en-GB" noProof="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740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rtlCol="0"/>
          <a:lstStyle>
            <a:lvl1pPr>
              <a:defRPr/>
            </a:lvl1pPr>
          </a:lstStyle>
          <a:p>
            <a:pPr rtl="0"/>
            <a:r>
              <a:rPr lang="en-GB" noProof="0"/>
              <a:t>SECTION</a:t>
            </a:r>
            <a:br>
              <a:rPr lang="en-GB" noProof="0"/>
            </a:br>
            <a:r>
              <a:rPr lang="en-GB" noProof="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5E87C5A9-315A-484F-BF93-0CBD06996031}"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9905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rtlCol="0"/>
          <a:lstStyle>
            <a:lvl1pPr>
              <a:defRPr>
                <a:gradFill flip="none" rotWithShape="1">
                  <a:gsLst>
                    <a:gs pos="0">
                      <a:schemeClr val="bg2"/>
                    </a:gs>
                    <a:gs pos="100000">
                      <a:schemeClr val="accent1"/>
                    </a:gs>
                  </a:gsLst>
                  <a:lin ang="0" scaled="1"/>
                  <a:tileRect/>
                </a:gradFill>
              </a:defRPr>
            </a:lvl1pPr>
          </a:lstStyle>
          <a:p>
            <a:pPr rtl="0"/>
            <a:r>
              <a:rPr lang="en-GB" noProof="0"/>
              <a:t>SECTION</a:t>
            </a:r>
            <a:br>
              <a:rPr lang="en-GB" noProof="0"/>
            </a:br>
            <a:r>
              <a:rPr lang="en-GB" noProof="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054FA7CA-7524-4A71-A3DC-5FFEB63E2E54}"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rtlCol="0">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5929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rtlCol="0"/>
          <a:lstStyle>
            <a:lvl1pPr>
              <a:defRPr/>
            </a:lvl1pPr>
          </a:lstStyle>
          <a:p>
            <a:pPr rtl="0"/>
            <a:r>
              <a:rPr lang="en-GB" noProof="0"/>
              <a:t>TWO CONTENT</a:t>
            </a:r>
            <a:br>
              <a:rPr lang="en-GB" noProof="0"/>
            </a:br>
            <a:r>
              <a:rPr lang="en-GB" noProof="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rtlCol="0"/>
          <a:lstStyle/>
          <a:p>
            <a:pPr rtl="0"/>
            <a:fld id="{527CF57A-9534-4676-BD9B-20D86494A282}" type="datetime1">
              <a:rPr lang="en-GB" noProof="0" smtClean="0"/>
              <a:t>31/05/2023</a:t>
            </a:fld>
            <a:endParaRPr lang="en-GB" noProof="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rtlCol="0"/>
          <a:lstStyle/>
          <a:p>
            <a:pPr rtl="0"/>
            <a:r>
              <a:rPr lang="en-GB" noProof="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Tree>
    <p:extLst>
      <p:ext uri="{BB962C8B-B14F-4D97-AF65-F5344CB8AC3E}">
        <p14:creationId xmlns:p14="http://schemas.microsoft.com/office/powerpoint/2010/main" val="31105900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rtlCol="0"/>
          <a:lstStyle>
            <a:lvl1pPr>
              <a:defRPr>
                <a:gradFill>
                  <a:gsLst>
                    <a:gs pos="0">
                      <a:schemeClr val="bg2"/>
                    </a:gs>
                    <a:gs pos="100000">
                      <a:schemeClr val="accent1"/>
                    </a:gs>
                  </a:gsLst>
                  <a:lin ang="0" scaled="1"/>
                </a:gradFill>
              </a:defRPr>
            </a:lvl1pPr>
          </a:lstStyle>
          <a:p>
            <a:pPr rtl="0"/>
            <a:r>
              <a:rPr lang="en-GB" noProof="0"/>
              <a:t>TWO CONTENT</a:t>
            </a:r>
            <a:br>
              <a:rPr lang="en-GB" noProof="0"/>
            </a:br>
            <a:r>
              <a:rPr lang="en-GB" noProof="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rtlCol="0"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rtlCol="0">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rtlCol="0"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rtlCol="0">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noProof="0"/>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rtlCol="0"/>
          <a:lstStyle/>
          <a:p>
            <a:pPr rtl="0"/>
            <a:fld id="{2330BF73-2DB5-4CBC-BF6C-EBCD93F80163}" type="datetime1">
              <a:rPr lang="en-GB" noProof="0" smtClean="0"/>
              <a:t>31/05/2023</a:t>
            </a:fld>
            <a:endParaRPr lang="en-GB" noProof="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rtlCol="0"/>
          <a:lstStyle/>
          <a:p>
            <a:pPr rtl="0"/>
            <a:r>
              <a:rPr lang="en-GB" noProof="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2774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rtlCol="0"/>
          <a:lstStyle>
            <a:lvl1pPr>
              <a:defRPr/>
            </a:lvl1pPr>
          </a:lstStyle>
          <a:p>
            <a:pPr rtl="0"/>
            <a:r>
              <a:rPr lang="en-GB" noProof="0"/>
              <a:t>TWO CONTENT</a:t>
            </a:r>
            <a:br>
              <a:rPr lang="en-GB" noProof="0"/>
            </a:br>
            <a:r>
              <a:rPr lang="en-GB" noProof="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rtlCol="0"/>
          <a:lstStyle/>
          <a:p>
            <a:pPr rtl="0"/>
            <a:fld id="{FD226449-8F6B-4A34-A6C9-CF56D92D81F3}" type="datetime1">
              <a:rPr lang="en-GB" noProof="0" smtClean="0"/>
              <a:t>31/05/2023</a:t>
            </a:fld>
            <a:endParaRPr lang="en-GB" noProof="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rtlCol="0"/>
          <a:lstStyle/>
          <a:p>
            <a:pPr rtl="0"/>
            <a:r>
              <a:rPr lang="en-GB" noProof="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Tree>
    <p:extLst>
      <p:ext uri="{BB962C8B-B14F-4D97-AF65-F5344CB8AC3E}">
        <p14:creationId xmlns:p14="http://schemas.microsoft.com/office/powerpoint/2010/main" val="1297393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rtlCol="0" anchor="b">
            <a:normAutofit/>
          </a:bodyPr>
          <a:lstStyle>
            <a:lvl1pPr algn="l">
              <a:defRPr sz="5500" b="1">
                <a:solidFill>
                  <a:schemeClr val="bg1"/>
                </a:solidFill>
              </a:defRPr>
            </a:lvl1pPr>
          </a:lstStyle>
          <a:p>
            <a:pPr rtl="0"/>
            <a:r>
              <a:rPr lang="en-GB" noProof="0"/>
              <a:t>PRESENTATION</a:t>
            </a:r>
            <a:br>
              <a:rPr lang="en-GB" noProof="0"/>
            </a:br>
            <a:r>
              <a:rPr lang="en-GB" noProof="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A5D8192C-40F0-4839-8F6A-CA11A3C08377}"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68744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lvl1pPr>
          </a:lstStyle>
          <a:p>
            <a:pPr rtl="0"/>
            <a:r>
              <a:rPr lang="en-GB" noProof="0"/>
              <a:t>TWO CONTENT</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C71F16C5-E82F-429E-B061-46C593FEDC57}"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Tree>
    <p:extLst>
      <p:ext uri="{BB962C8B-B14F-4D97-AF65-F5344CB8AC3E}">
        <p14:creationId xmlns:p14="http://schemas.microsoft.com/office/powerpoint/2010/main" val="35902670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rtlCol="0"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gradFill>
                  <a:gsLst>
                    <a:gs pos="0">
                      <a:schemeClr val="bg2"/>
                    </a:gs>
                    <a:gs pos="100000">
                      <a:schemeClr val="accent1"/>
                    </a:gs>
                  </a:gsLst>
                  <a:lin ang="0" scaled="1"/>
                </a:gradFill>
              </a:defRPr>
            </a:lvl1pPr>
          </a:lstStyle>
          <a:p>
            <a:pPr rtl="0"/>
            <a:r>
              <a:rPr lang="en-GB" noProof="0"/>
              <a:t>TWO CONTENT</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280F12DB-E016-4938-B5D8-CB728C7A890C}"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rtlCol="0">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rtlCol="0">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Tree>
    <p:extLst>
      <p:ext uri="{BB962C8B-B14F-4D97-AF65-F5344CB8AC3E}">
        <p14:creationId xmlns:p14="http://schemas.microsoft.com/office/powerpoint/2010/main" val="6117924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rtlCol="0"/>
          <a:lstStyle>
            <a:lvl1pPr>
              <a:defRPr/>
            </a:lvl1pPr>
          </a:lstStyle>
          <a:p>
            <a:pPr rtl="0"/>
            <a:r>
              <a:rPr lang="en-GB" noProof="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rtlCol="0"/>
          <a:lstStyle/>
          <a:p>
            <a:pPr rtl="0"/>
            <a:fld id="{FBF3F48D-4C77-402C-A2F8-6588F545BADC}" type="datetime1">
              <a:rPr lang="en-GB" noProof="0" smtClean="0"/>
              <a:t>31/05/2023</a:t>
            </a:fld>
            <a:endParaRPr lang="en-GB" noProof="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rtlCol="0" anchor="ctr" anchorCtr="0">
            <a:normAutofit/>
          </a:bodyPr>
          <a:lstStyle>
            <a:lvl1pPr marL="0" indent="0" algn="ctr">
              <a:buNone/>
              <a:defRPr sz="1500"/>
            </a:lvl1pPr>
          </a:lstStyle>
          <a:p>
            <a:pPr rtl="0"/>
            <a:r>
              <a:rPr lang="en-US" noProof="0"/>
              <a:t>Click icon to add picture</a:t>
            </a:r>
            <a:endParaRPr lang="en-GB" noProof="0"/>
          </a:p>
        </p:txBody>
      </p:sp>
    </p:spTree>
    <p:extLst>
      <p:ext uri="{BB962C8B-B14F-4D97-AF65-F5344CB8AC3E}">
        <p14:creationId xmlns:p14="http://schemas.microsoft.com/office/powerpoint/2010/main" val="28043271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rtlCol="0"/>
          <a:lstStyle>
            <a:lvl1pPr>
              <a:defRPr>
                <a:gradFill>
                  <a:gsLst>
                    <a:gs pos="0">
                      <a:schemeClr val="bg2"/>
                    </a:gs>
                    <a:gs pos="100000">
                      <a:schemeClr val="accent1"/>
                    </a:gs>
                  </a:gsLst>
                  <a:lin ang="0" scaled="1"/>
                </a:gradFill>
              </a:defRPr>
            </a:lvl1pPr>
          </a:lstStyle>
          <a:p>
            <a:pPr rtl="0"/>
            <a:r>
              <a:rPr lang="en-GB" noProof="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rtlCol="0"/>
          <a:lstStyle/>
          <a:p>
            <a:pPr rtl="0"/>
            <a:fld id="{032CAA96-3792-477B-BDED-E82778CA54D9}" type="datetime1">
              <a:rPr lang="en-GB" noProof="0" smtClean="0"/>
              <a:t>31/05/2023</a:t>
            </a:fld>
            <a:endParaRPr lang="en-GB" noProof="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rtlCol="0" anchor="ctr" anchorCtr="0">
            <a:normAutofit/>
          </a:bodyPr>
          <a:lstStyle>
            <a:lvl1pPr marL="0" indent="0" algn="ctr">
              <a:buNone/>
              <a:defRPr sz="1500"/>
            </a:lvl1pPr>
          </a:lstStyle>
          <a:p>
            <a:pPr rtl="0"/>
            <a:r>
              <a:rPr lang="en-US" noProof="0"/>
              <a:t>Click icon to add picture</a:t>
            </a:r>
            <a:endParaRPr lang="en-GB" noProof="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4107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rtlCol="0"/>
          <a:lstStyle>
            <a:lvl1pPr>
              <a:defRPr/>
            </a:lvl1pPr>
          </a:lstStyle>
          <a:p>
            <a:pPr rtl="0"/>
            <a:r>
              <a:rPr lang="en-GB" noProof="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rtlCol="0"/>
          <a:lstStyle/>
          <a:p>
            <a:pPr rtl="0"/>
            <a:fld id="{4C8858FF-380F-44F1-8D04-317455D2C8B8}" type="datetime1">
              <a:rPr lang="en-GB" noProof="0" smtClean="0"/>
              <a:t>31/05/2023</a:t>
            </a:fld>
            <a:endParaRPr lang="en-GB" noProof="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rtlCol="0" anchor="ctr" anchorCtr="0">
            <a:normAutofit/>
          </a:bodyPr>
          <a:lstStyle>
            <a:lvl1pPr marL="0" indent="0" algn="ctr">
              <a:buNone/>
              <a:defRPr sz="1500"/>
            </a:lvl1pPr>
          </a:lstStyle>
          <a:p>
            <a:pPr rtl="0"/>
            <a:r>
              <a:rPr lang="en-US" noProof="0"/>
              <a:t>Click icon to add picture</a:t>
            </a:r>
            <a:endParaRPr lang="en-GB" noProof="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099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rtlCol="0" anchor="ctr" anchorCtr="0">
            <a:normAutofit/>
          </a:bodyPr>
          <a:lstStyle>
            <a:lvl1pPr marL="0" indent="0" algn="ctr">
              <a:buNone/>
              <a:defRPr sz="1500"/>
            </a:lvl1pPr>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lvl1pPr>
          </a:lstStyle>
          <a:p>
            <a:pPr rtl="0"/>
            <a:r>
              <a:rPr lang="en-GB" noProof="0"/>
              <a:t>PICTURE</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4985E983-5AE9-44DA-83AF-FC0217D7F9C7}"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1391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rtlCol="0" anchor="ctr" anchorCtr="0">
            <a:noAutofit/>
          </a:bodyPr>
          <a:lstStyle>
            <a:lvl1pPr marL="0" indent="0" algn="ctr">
              <a:buNone/>
              <a:defRPr sz="1500"/>
            </a:lvl1pPr>
          </a:lstStyle>
          <a:p>
            <a:pPr rtl="0"/>
            <a:r>
              <a:rPr lang="en-US" noProof="0"/>
              <a:t>Click icon to add picture</a:t>
            </a:r>
            <a:endParaRPr lang="en-GB" noProof="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rtlCol="0" anchor="b">
            <a:normAutofit/>
          </a:bodyPr>
          <a:lstStyle>
            <a:lvl1pPr algn="l">
              <a:defRPr sz="4000" b="1">
                <a:solidFill>
                  <a:schemeClr val="bg1"/>
                </a:solidFill>
              </a:defRPr>
            </a:lvl1pPr>
          </a:lstStyle>
          <a:p>
            <a:pPr rtl="0"/>
            <a:r>
              <a:rPr lang="en-GB" noProof="0"/>
              <a:t>PICTURE</a:t>
            </a:r>
            <a:br>
              <a:rPr lang="en-GB" noProof="0"/>
            </a:br>
            <a:r>
              <a:rPr lang="en-GB"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AC9A508A-11EC-4398-B557-30728607D38B}"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68973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rtlCol="0"/>
          <a:lstStyle>
            <a:lvl1pPr>
              <a:defRPr/>
            </a:lvl1pPr>
          </a:lstStyle>
          <a:p>
            <a:pPr rtl="0"/>
            <a:r>
              <a:rPr lang="en-GB" noProof="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rtlCol="0"/>
          <a:lstStyle/>
          <a:p>
            <a:pPr rtl="0"/>
            <a:fld id="{1EF09FFF-1C4C-4AA0-BF82-AA273CDA4890}" type="datetime1">
              <a:rPr lang="en-GB" noProof="0" smtClean="0"/>
              <a:t>31/05/2023</a:t>
            </a:fld>
            <a:endParaRPr lang="en-GB" noProof="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rtlCol="0"/>
          <a:lstStyle/>
          <a:p>
            <a:pPr rtl="0"/>
            <a:r>
              <a:rPr lang="en-GB" noProof="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rtlCol="0">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7409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rtlCol="0"/>
          <a:lstStyle>
            <a:lvl1pPr>
              <a:defRPr>
                <a:gradFill>
                  <a:gsLst>
                    <a:gs pos="0">
                      <a:schemeClr val="bg2"/>
                    </a:gs>
                    <a:gs pos="100000">
                      <a:schemeClr val="accent1"/>
                    </a:gs>
                  </a:gsLst>
                  <a:lin ang="0" scaled="1"/>
                </a:gradFill>
              </a:defRPr>
            </a:lvl1pPr>
          </a:lstStyle>
          <a:p>
            <a:pPr rtl="0"/>
            <a:r>
              <a:rPr lang="en-GB" noProof="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rtlCol="0"/>
          <a:lstStyle/>
          <a:p>
            <a:pPr rtl="0"/>
            <a:fld id="{9616FAAB-AB1E-4970-89B5-AF0FD3A62259}" type="datetime1">
              <a:rPr lang="en-GB" noProof="0" smtClean="0"/>
              <a:t>31/05/2023</a:t>
            </a:fld>
            <a:endParaRPr lang="en-GB" noProof="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rtlCol="0"/>
          <a:lstStyle/>
          <a:p>
            <a:pPr rtl="0"/>
            <a:r>
              <a:rPr lang="en-GB" noProof="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rtlCol="0"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rtlCol="0"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rtlCol="0">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611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rtlCol="0"/>
          <a:lstStyle>
            <a:lvl1pPr>
              <a:defRPr/>
            </a:lvl1pPr>
          </a:lstStyle>
          <a:p>
            <a:pPr rtl="0"/>
            <a:r>
              <a:rPr lang="en-GB" noProof="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rtlCol="0"/>
          <a:lstStyle/>
          <a:p>
            <a:pPr rtl="0"/>
            <a:fld id="{533A573A-4503-4D57-BF8E-BF91300B4C4B}" type="datetime1">
              <a:rPr lang="en-GB" noProof="0" smtClean="0"/>
              <a:t>31/05/2023</a:t>
            </a:fld>
            <a:endParaRPr lang="en-GB" noProof="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rtlCol="0"/>
          <a:lstStyle/>
          <a:p>
            <a:pPr rtl="0"/>
            <a:r>
              <a:rPr lang="en-GB" noProof="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rtlCol="0">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985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rtlCol="0" anchor="b">
            <a:normAutofit/>
          </a:bodyPr>
          <a:lstStyle>
            <a:lvl1pPr algn="l">
              <a:defRPr sz="5500" b="1">
                <a:solidFill>
                  <a:schemeClr val="bg1"/>
                </a:solidFill>
              </a:defRPr>
            </a:lvl1pPr>
          </a:lstStyle>
          <a:p>
            <a:pPr rtl="0"/>
            <a:r>
              <a:rPr lang="en-GB"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9AAC9FE8-93D7-4F02-BDEA-C0C15E3F7257}"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rtlCol="0"/>
          <a:lstStyle>
            <a:lvl1pPr marL="0" indent="0" algn="r">
              <a:buNone/>
              <a:defRPr lang="en-US" sz="3000" b="1" i="0" kern="1200" dirty="0">
                <a:solidFill>
                  <a:schemeClr val="bg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20124478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rtlCol="0"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lvl1pPr>
          </a:lstStyle>
          <a:p>
            <a:pPr rtl="0"/>
            <a:r>
              <a:rPr lang="en-GB" noProof="0"/>
              <a:t>CHART</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F0CA5668-02E9-42AC-BC74-8E90B03DF2DD}"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rtlCol="0">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70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rtlCol="0"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rtlCol="0"/>
          <a:lstStyle>
            <a:lvl1pPr>
              <a:defRPr>
                <a:gradFill>
                  <a:gsLst>
                    <a:gs pos="0">
                      <a:schemeClr val="bg2"/>
                    </a:gs>
                    <a:gs pos="100000">
                      <a:schemeClr val="accent1"/>
                    </a:gs>
                  </a:gsLst>
                  <a:lin ang="0" scaled="1"/>
                </a:gradFill>
              </a:defRPr>
            </a:lvl1pPr>
          </a:lstStyle>
          <a:p>
            <a:pPr rtl="0"/>
            <a:r>
              <a:rPr lang="en-GB" noProof="0"/>
              <a:t>CHART</a:t>
            </a:r>
            <a:br>
              <a:rPr lang="en-GB" noProof="0"/>
            </a:br>
            <a:r>
              <a:rPr lang="en-GB" noProof="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E37FE9F1-75DB-404E-9288-C2872D56669A}"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rtlCol="0">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rtl="0"/>
            <a:r>
              <a:rPr lang="en-US" noProof="0"/>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rtlCol="0"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rtlCol="0">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035166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rtlCol="0" anchor="b">
            <a:noAutofit/>
          </a:bodyPr>
          <a:lstStyle>
            <a:lvl1pPr>
              <a:defRPr sz="4000"/>
            </a:lvl1pPr>
          </a:lstStyle>
          <a:p>
            <a:pPr rtl="0"/>
            <a:r>
              <a:rPr lang="en-GB" noProof="0"/>
              <a:t>PICTURE</a:t>
            </a:r>
            <a:br>
              <a:rPr lang="en-GB" noProof="0"/>
            </a:br>
            <a:r>
              <a:rPr lang="en-GB" noProof="0"/>
              <a:t>WITH</a:t>
            </a:r>
            <a:br>
              <a:rPr lang="en-GB" noProof="0"/>
            </a:br>
            <a:r>
              <a:rPr lang="en-GB" noProof="0"/>
              <a:t>CAPTION</a:t>
            </a:r>
            <a:br>
              <a:rPr lang="en-GB" noProof="0"/>
            </a:br>
            <a:r>
              <a:rPr lang="en-GB" noProof="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rtlCol="0"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noProof="0"/>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rtlCol="0"/>
          <a:lstStyle/>
          <a:p>
            <a:pPr rtl="0"/>
            <a:fld id="{C831A763-8C89-4149-B065-CD0171734A23}" type="datetime1">
              <a:rPr lang="en-GB" noProof="0" smtClean="0"/>
              <a:t>31/05/2023</a:t>
            </a:fld>
            <a:endParaRPr lang="en-GB" noProof="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8952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rtlCol="0" anchor="b">
            <a:noAutofit/>
          </a:bodyPr>
          <a:lstStyle>
            <a:lvl1pPr>
              <a:defRPr sz="4000">
                <a:gradFill>
                  <a:gsLst>
                    <a:gs pos="0">
                      <a:schemeClr val="bg2"/>
                    </a:gs>
                    <a:gs pos="100000">
                      <a:schemeClr val="accent1"/>
                    </a:gs>
                  </a:gsLst>
                  <a:lin ang="0" scaled="1"/>
                </a:gradFill>
              </a:defRPr>
            </a:lvl1pPr>
          </a:lstStyle>
          <a:p>
            <a:pPr rtl="0"/>
            <a:r>
              <a:rPr lang="en-GB" noProof="0"/>
              <a:t>PICTURE WITH</a:t>
            </a:r>
            <a:br>
              <a:rPr lang="en-GB" noProof="0"/>
            </a:br>
            <a:r>
              <a:rPr lang="en-GB" noProof="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rtlCol="0"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noProof="0"/>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rtlCol="0"/>
          <a:lstStyle/>
          <a:p>
            <a:pPr rtl="0"/>
            <a:fld id="{2AE3F3BC-ACD4-4D41-A61A-FEAB8025F9A1}" type="datetime1">
              <a:rPr lang="en-GB" noProof="0" smtClean="0"/>
              <a:t>31/05/2023</a:t>
            </a:fld>
            <a:endParaRPr lang="en-GB" noProof="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5384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rtlCol="0" anchor="b">
            <a:noAutofit/>
          </a:bodyPr>
          <a:lstStyle>
            <a:lvl1pPr>
              <a:defRPr sz="4000"/>
            </a:lvl1pPr>
          </a:lstStyle>
          <a:p>
            <a:pPr rtl="0"/>
            <a:r>
              <a:rPr lang="en-GB" noProof="0"/>
              <a:t>PICTURE</a:t>
            </a:r>
            <a:br>
              <a:rPr lang="en-GB" noProof="0"/>
            </a:br>
            <a:r>
              <a:rPr lang="en-GB" noProof="0"/>
              <a:t>WITH</a:t>
            </a:r>
            <a:br>
              <a:rPr lang="en-GB" noProof="0"/>
            </a:br>
            <a:r>
              <a:rPr lang="en-GB" noProof="0"/>
              <a:t>CAPTION</a:t>
            </a:r>
            <a:br>
              <a:rPr lang="en-GB" noProof="0"/>
            </a:br>
            <a:r>
              <a:rPr lang="en-GB" noProof="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rtlCol="0"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noProof="0"/>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rtlCol="0"/>
          <a:lstStyle/>
          <a:p>
            <a:pPr rtl="0"/>
            <a:fld id="{3AEC5F85-9C1B-4EC8-942F-8544A08E0214}" type="datetime1">
              <a:rPr lang="en-GB" noProof="0" smtClean="0"/>
              <a:t>31/05/2023</a:t>
            </a:fld>
            <a:endParaRPr lang="en-GB" noProof="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4376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rtlCol="0" anchor="b">
            <a:noAutofit/>
          </a:bodyPr>
          <a:lstStyle>
            <a:lvl1pPr>
              <a:defRPr sz="4000"/>
            </a:lvl1pPr>
          </a:lstStyle>
          <a:p>
            <a:pPr rtl="0"/>
            <a:r>
              <a:rPr lang="en-GB" noProof="0"/>
              <a:t>PICTURE</a:t>
            </a:r>
            <a:br>
              <a:rPr lang="en-GB" noProof="0"/>
            </a:br>
            <a:r>
              <a:rPr lang="en-GB" noProof="0"/>
              <a:t>WITH</a:t>
            </a:r>
            <a:br>
              <a:rPr lang="en-GB" noProof="0"/>
            </a:br>
            <a:r>
              <a:rPr lang="en-GB" noProof="0"/>
              <a:t>CAPTION</a:t>
            </a:r>
            <a:br>
              <a:rPr lang="en-GB" noProof="0"/>
            </a:br>
            <a:r>
              <a:rPr lang="en-GB" noProof="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rtlCol="0"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noProof="0"/>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rtlCol="0"/>
          <a:lstStyle/>
          <a:p>
            <a:pPr rtl="0"/>
            <a:fld id="{982431F8-E731-4408-A5AE-3E3DF9B2D3B9}" type="datetime1">
              <a:rPr lang="en-GB" noProof="0" smtClean="0"/>
              <a:t>31/05/2023</a:t>
            </a:fld>
            <a:endParaRPr lang="en-GB" noProof="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0207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rtlCol="0" anchor="ctr" anchorCtr="0">
            <a:noAutofit/>
          </a:bodyPr>
          <a:lstStyle>
            <a:lvl1pPr marL="0" indent="0" algn="ctr">
              <a:buNone/>
              <a:defRPr sz="1500"/>
            </a:lvl1pPr>
          </a:lstStyle>
          <a:p>
            <a:pPr rtl="0"/>
            <a:r>
              <a:rPr lang="en-US" noProof="0"/>
              <a:t>Click icon to add picture</a:t>
            </a:r>
            <a:endParaRPr lang="en-GB" noProof="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rtlCol="0" anchor="b">
            <a:normAutofit/>
          </a:bodyPr>
          <a:lstStyle>
            <a:lvl1pPr algn="l">
              <a:defRPr sz="4000" b="1">
                <a:solidFill>
                  <a:schemeClr val="bg1"/>
                </a:solidFill>
              </a:defRPr>
            </a:lvl1pPr>
          </a:lstStyle>
          <a:p>
            <a:pPr rtl="0"/>
            <a:r>
              <a:rPr lang="en-GB" noProof="0"/>
              <a:t>PICTURE</a:t>
            </a:r>
            <a:br>
              <a:rPr lang="en-GB" noProof="0"/>
            </a:br>
            <a:r>
              <a:rPr lang="en-GB"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90B43860-4A91-452A-A2EA-61482C08C444}"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spTree>
    <p:extLst>
      <p:ext uri="{BB962C8B-B14F-4D97-AF65-F5344CB8AC3E}">
        <p14:creationId xmlns:p14="http://schemas.microsoft.com/office/powerpoint/2010/main" val="14624940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rtlCol="0" anchor="b">
            <a:noAutofit/>
          </a:bodyPr>
          <a:lstStyle>
            <a:lvl1pPr>
              <a:defRPr lang="en-US" sz="4000" b="1" kern="1200" dirty="0">
                <a:solidFill>
                  <a:schemeClr val="bg1"/>
                </a:solidFill>
                <a:latin typeface="+mj-lt"/>
                <a:ea typeface="+mj-ea"/>
                <a:cs typeface="+mj-cs"/>
              </a:defRPr>
            </a:lvl1pPr>
          </a:lstStyle>
          <a:p>
            <a:pPr rtl="0"/>
            <a:r>
              <a:rPr lang="en-GB" noProof="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14786220-F3C3-4B9D-B9A4-283FC779F846}" type="datetime1">
              <a:rPr lang="en-GB" noProof="0" smtClean="0"/>
              <a:t>31/05/2023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rtlCol="0">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Tree>
    <p:extLst>
      <p:ext uri="{BB962C8B-B14F-4D97-AF65-F5344CB8AC3E}">
        <p14:creationId xmlns:p14="http://schemas.microsoft.com/office/powerpoint/2010/main" val="223660142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rtlCol="0"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pPr rtl="0"/>
            <a:r>
              <a:rPr lang="en-GB" noProof="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747E47B6-78DB-493F-BCE8-225FD80562B2}" type="datetime1">
              <a:rPr lang="en-GB" noProof="0" smtClean="0"/>
              <a:t>31/05/2023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rtlCol="0">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rtlCol="0">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rtlCol="0">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tx1">
                    <a:lumMod val="75000"/>
                    <a:lumOff val="25000"/>
                  </a:schemeClr>
                </a:solidFill>
              </a:defRPr>
            </a:lvl1pPr>
          </a:lstStyle>
          <a:p>
            <a:pPr rtl="0"/>
            <a:r>
              <a:rPr lang="en-US" noProof="0"/>
              <a:t>Click icon to add picture</a:t>
            </a:r>
            <a:endParaRPr lang="en-GB" noProof="0"/>
          </a:p>
        </p:txBody>
      </p:sp>
    </p:spTree>
    <p:extLst>
      <p:ext uri="{BB962C8B-B14F-4D97-AF65-F5344CB8AC3E}">
        <p14:creationId xmlns:p14="http://schemas.microsoft.com/office/powerpoint/2010/main" val="32609610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rtlCol="0" anchor="b">
            <a:noAutofit/>
          </a:bodyPr>
          <a:lstStyle>
            <a:lvl1pPr>
              <a:defRPr lang="en-US" sz="4000" b="1" kern="1200" dirty="0">
                <a:solidFill>
                  <a:schemeClr val="bg1"/>
                </a:solidFill>
                <a:latin typeface="+mj-lt"/>
                <a:ea typeface="+mj-ea"/>
                <a:cs typeface="+mj-cs"/>
              </a:defRPr>
            </a:lvl1pPr>
          </a:lstStyle>
          <a:p>
            <a:pPr rtl="0"/>
            <a:r>
              <a:rPr lang="en-GB" noProof="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0C1E9BBE-FD7E-46D2-9B4E-1B94E796C945}" type="datetime1">
              <a:rPr lang="en-GB" noProof="0" smtClean="0"/>
              <a:t>31/05/2023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rtlCol="0">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rtlCol="0">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rtlCol="0">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18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rtlCol="0" anchor="b">
            <a:normAutofit/>
          </a:bodyPr>
          <a:lstStyle>
            <a:lvl1pPr algn="l">
              <a:defRPr sz="5500" b="1">
                <a:solidFill>
                  <a:schemeClr val="bg1"/>
                </a:solidFill>
              </a:defRPr>
            </a:lvl1pPr>
          </a:lstStyle>
          <a:p>
            <a:pPr rtl="0"/>
            <a:r>
              <a:rPr lang="en-GB"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6A5C446A-8829-41BF-8F7A-B65235F46717}"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162517422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rtlCol="0" anchor="b">
            <a:noAutofit/>
          </a:bodyPr>
          <a:lstStyle>
            <a:lvl1pPr>
              <a:defRPr lang="en-US" sz="4000" b="1" kern="1200" dirty="0">
                <a:solidFill>
                  <a:schemeClr val="bg1"/>
                </a:solidFill>
                <a:latin typeface="+mj-lt"/>
                <a:ea typeface="+mj-ea"/>
                <a:cs typeface="+mj-cs"/>
              </a:defRPr>
            </a:lvl1pPr>
          </a:lstStyle>
          <a:p>
            <a:pPr rtl="0"/>
            <a:r>
              <a:rPr lang="en-GB" noProof="0"/>
              <a:t>OVERVIEW</a:t>
            </a:r>
            <a:br>
              <a:rPr lang="en-GB" noProof="0"/>
            </a:br>
            <a:r>
              <a:rPr lang="en-GB" noProof="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9C08E4EE-E882-40F9-84C4-4607914EBEB1}" type="datetime1">
              <a:rPr lang="en-GB" noProof="0" smtClean="0"/>
              <a:t>31/05/2023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32735452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rtlCol="0"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pPr rtl="0"/>
            <a:r>
              <a:rPr lang="en-GB" noProof="0"/>
              <a:t>OVERVIEW</a:t>
            </a:r>
            <a:br>
              <a:rPr lang="en-GB" noProof="0"/>
            </a:br>
            <a:r>
              <a:rPr lang="en-GB" noProof="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rtlCol="0"/>
          <a:lstStyle/>
          <a:p>
            <a:pPr rtl="0"/>
            <a:fld id="{A6F36BFF-7D9C-48D2-8AD3-AF0BE64CCE4E}" type="datetime1">
              <a:rPr lang="en-GB" noProof="0" smtClean="0"/>
              <a:t>31/05/2023</a:t>
            </a:fld>
            <a:endParaRPr lang="en-GB" noProof="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rtlCol="0">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rtlCol="0">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GB" noProof="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rtlCol="0">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rtlCol="0">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rtlCol="0">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noProof="0"/>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rtlCol="0" anchor="ctr" anchorCtr="0">
            <a:normAutofit/>
          </a:bodyPr>
          <a:lstStyle>
            <a:lvl1pPr marL="0" indent="0" algn="ctr">
              <a:buNone/>
              <a:defRPr sz="1200">
                <a:solidFill>
                  <a:schemeClr val="bg1"/>
                </a:solidFill>
              </a:defRPr>
            </a:lvl1pPr>
          </a:lstStyle>
          <a:p>
            <a:pPr rtl="0"/>
            <a:r>
              <a:rPr lang="en-US" noProof="0"/>
              <a:t>Click icon to add picture</a:t>
            </a:r>
            <a:endParaRPr lang="en-GB" noProof="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139206215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rtlCol="0">
            <a:noAutofit/>
          </a:bodyPr>
          <a:lstStyle>
            <a:lvl1pPr>
              <a:defRPr sz="5500"/>
            </a:lvl1pPr>
          </a:lstStyle>
          <a:p>
            <a:pPr rtl="0"/>
            <a:r>
              <a:rPr lang="en-GB" noProof="0"/>
              <a:t>THANK</a:t>
            </a:r>
            <a:br>
              <a:rPr lang="en-GB" noProof="0"/>
            </a:br>
            <a:r>
              <a:rPr lang="en-GB" noProof="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rtlCol="0"/>
          <a:lstStyle/>
          <a:p>
            <a:pPr rtl="0"/>
            <a:fld id="{7BE49457-38ED-4DCD-B5E8-08B7939CCCDC}" type="datetime1">
              <a:rPr lang="en-GB" noProof="0" smtClean="0"/>
              <a:t>31/05/2023</a:t>
            </a:fld>
            <a:endParaRPr lang="en-GB" noProof="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40585837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rtlCol="0" anchor="b">
            <a:normAutofit/>
          </a:bodyPr>
          <a:lstStyle>
            <a:lvl1pPr algn="l">
              <a:defRPr sz="5500" b="1">
                <a:solidFill>
                  <a:schemeClr val="bg1"/>
                </a:solidFill>
              </a:defRPr>
            </a:lvl1pPr>
          </a:lstStyle>
          <a:p>
            <a:pPr rtl="0"/>
            <a:r>
              <a:rPr lang="en-GB" noProof="0"/>
              <a:t>THANK</a:t>
            </a:r>
            <a:br>
              <a:rPr lang="en-GB" noProof="0"/>
            </a:br>
            <a:r>
              <a:rPr lang="en-GB" noProof="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723FFCF8-16B7-4491-99BE-3CE823977561}"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5349505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rtlCol="0" anchor="b">
            <a:normAutofit/>
          </a:bodyPr>
          <a:lstStyle>
            <a:lvl1pPr algn="l">
              <a:defRPr sz="5500" b="1">
                <a:solidFill>
                  <a:schemeClr val="bg1"/>
                </a:solidFill>
              </a:defRPr>
            </a:lvl1pPr>
          </a:lstStyle>
          <a:p>
            <a:pPr rtl="0"/>
            <a:r>
              <a:rPr lang="en-GB"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601A6BA3-57D0-4F37-992F-11EF8C30718E}"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rtlCol="0"/>
          <a:lstStyle>
            <a:lvl1pPr marL="0" indent="0" algn="r">
              <a:buNone/>
              <a:defRPr lang="en-US" sz="3000" b="1" i="0" kern="1200" dirty="0">
                <a:solidFill>
                  <a:schemeClr val="bg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40836357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rtlCol="0" anchor="b">
            <a:normAutofit/>
          </a:bodyPr>
          <a:lstStyle>
            <a:lvl1pPr algn="l">
              <a:defRPr sz="5500" b="1">
                <a:solidFill>
                  <a:schemeClr val="bg1"/>
                </a:solidFill>
              </a:defRPr>
            </a:lvl1pPr>
          </a:lstStyle>
          <a:p>
            <a:pPr rtl="0"/>
            <a:r>
              <a:rPr lang="en-GB" noProof="0"/>
              <a:t>THANK</a:t>
            </a:r>
            <a:br>
              <a:rPr lang="en-GB" noProof="0"/>
            </a:br>
            <a:r>
              <a:rPr lang="en-GB" noProof="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rtlCol="0">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a:t>
            </a:r>
            <a:br>
              <a:rPr lang="en-GB" noProof="0"/>
            </a:br>
            <a:r>
              <a:rPr lang="en-GB"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3DA2824F-ABB3-4DD3-93C0-EBC2D8DEE1F5}"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rtlCol="0"/>
          <a:lstStyle>
            <a:lvl1pPr marL="0" indent="0" algn="r">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420273398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rtlCol="0" anchor="b">
            <a:normAutofit/>
          </a:bodyPr>
          <a:lstStyle>
            <a:lvl1pPr algn="l">
              <a:defRPr sz="5500" b="1">
                <a:gradFill>
                  <a:gsLst>
                    <a:gs pos="0">
                      <a:schemeClr val="bg2"/>
                    </a:gs>
                    <a:gs pos="100000">
                      <a:schemeClr val="accent1"/>
                    </a:gs>
                  </a:gsLst>
                  <a:lin ang="0" scaled="1"/>
                </a:gradFill>
              </a:defRPr>
            </a:lvl1pPr>
          </a:lstStyle>
          <a:p>
            <a:pPr rtl="0"/>
            <a:r>
              <a:rPr lang="en-GB"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rtlCol="0">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B83C80D3-A338-4A4F-80D2-978975A22C8D}"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lvl1pPr>
              <a:defRPr>
                <a:solidFill>
                  <a:schemeClr val="accent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lvl1pPr>
              <a:defRPr>
                <a:solidFill>
                  <a:schemeClr val="accent1"/>
                </a:solidFill>
              </a:defRPr>
            </a:lvl1pPr>
          </a:lstStyle>
          <a:p>
            <a:pPr rtl="0"/>
            <a:fld id="{95CBEC59-7FF9-4688-98DF-89832A0C9025}" type="slidenum">
              <a:rPr lang="en-GB" noProof="0" smtClean="0"/>
              <a:pPr/>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rtlCol="0"/>
          <a:lstStyle>
            <a:lvl1pPr marL="0" indent="0" algn="l">
              <a:buNone/>
              <a:defRPr lang="en-US" sz="3000" b="1" i="0" kern="1200" dirty="0">
                <a:solidFill>
                  <a:schemeClr val="tx2"/>
                </a:solidFill>
                <a:latin typeface="+mn-lt"/>
                <a:ea typeface="+mn-ea"/>
                <a:cs typeface="+mn-cs"/>
              </a:defRPr>
            </a:lvl1pPr>
          </a:lstStyle>
          <a:p>
            <a:pPr lvl="0" rtl="0"/>
            <a:r>
              <a:rPr lang="en-GB"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80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rtlCol="0" anchor="b">
            <a:normAutofit/>
          </a:bodyPr>
          <a:lstStyle>
            <a:lvl1pPr algn="l">
              <a:defRPr sz="5500" b="1">
                <a:gradFill>
                  <a:gsLst>
                    <a:gs pos="0">
                      <a:schemeClr val="bg2"/>
                    </a:gs>
                    <a:gs pos="100000">
                      <a:schemeClr val="accent1"/>
                    </a:gs>
                  </a:gsLst>
                  <a:lin ang="0" scaled="1"/>
                </a:gradFill>
              </a:defRPr>
            </a:lvl1pPr>
          </a:lstStyle>
          <a:p>
            <a:pPr rtl="0"/>
            <a:r>
              <a:rPr lang="en-GB"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rtlCol="0">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rtlCol="0"/>
          <a:lstStyle/>
          <a:p>
            <a:pPr rtl="0"/>
            <a:fld id="{3FC30491-94FA-47F5-AF09-29E4D8FEFEA7}" type="datetime1">
              <a:rPr lang="en-GB" noProof="0" smtClean="0"/>
              <a:t>31/05/2023</a:t>
            </a:fld>
            <a:endParaRPr lang="en-GB"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rtlCol="0"/>
          <a:lstStyle>
            <a:lvl1pPr marL="0" indent="0" algn="l">
              <a:buNone/>
              <a:defRPr lang="en-US" sz="3000" b="1" i="0" kern="1200" dirty="0">
                <a:solidFill>
                  <a:schemeClr val="tx2"/>
                </a:solidFill>
                <a:latin typeface="+mn-lt"/>
                <a:ea typeface="+mn-ea"/>
                <a:cs typeface="+mn-cs"/>
              </a:defRPr>
            </a:lvl1pPr>
          </a:lstStyle>
          <a:p>
            <a:pPr lvl="0" rtl="0"/>
            <a:r>
              <a:rPr lang="en-GB" noProof="0"/>
              <a:t>20XX</a:t>
            </a:r>
          </a:p>
        </p:txBody>
      </p:sp>
    </p:spTree>
    <p:extLst>
      <p:ext uri="{BB962C8B-B14F-4D97-AF65-F5344CB8AC3E}">
        <p14:creationId xmlns:p14="http://schemas.microsoft.com/office/powerpoint/2010/main" val="986155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rtlCol="0"/>
          <a:lstStyle>
            <a:lvl1pPr>
              <a:defRPr/>
            </a:lvl1pPr>
          </a:lstStyle>
          <a:p>
            <a:pPr rtl="0"/>
            <a:r>
              <a:rPr lang="en-GB" noProof="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rtlCol="0">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87CF992D-B4BA-48CD-B1A4-FE1EE0D2D645}"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810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rtlCol="0"/>
          <a:lstStyle>
            <a:lvl1pPr>
              <a:defRPr>
                <a:gradFill>
                  <a:gsLst>
                    <a:gs pos="0">
                      <a:schemeClr val="bg2"/>
                    </a:gs>
                    <a:gs pos="100000">
                      <a:schemeClr val="accent1"/>
                    </a:gs>
                  </a:gsLst>
                  <a:lin ang="0" scaled="1"/>
                </a:gradFill>
              </a:defRPr>
            </a:lvl1pPr>
          </a:lstStyle>
          <a:p>
            <a:pPr rtl="0"/>
            <a:r>
              <a:rPr lang="en-GB" noProof="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rtlCol="0">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318E7718-5BA5-4479-B432-C1303AEC1636}"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rtlCol="0">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accent1"/>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33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rtlCol="0"/>
          <a:lstStyle>
            <a:lvl1pPr>
              <a:defRPr/>
            </a:lvl1pPr>
          </a:lstStyle>
          <a:p>
            <a:pPr rtl="0"/>
            <a:r>
              <a:rPr lang="en-GB" noProof="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rtlCol="0">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91DBA348-70E8-4381-8C93-182287B290A5}"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88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rtlCol="0"/>
          <a:lstStyle>
            <a:lvl1pPr>
              <a:defRPr/>
            </a:lvl1pPr>
          </a:lstStyle>
          <a:p>
            <a:pPr rtl="0"/>
            <a:r>
              <a:rPr lang="en-GB" noProof="0"/>
              <a:t>CONTENT</a:t>
            </a:r>
            <a:br>
              <a:rPr lang="en-GB" noProof="0"/>
            </a:br>
            <a:r>
              <a:rPr lang="en-GB" noProof="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rtlCol="0">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rtl="0"/>
            <a:r>
              <a:rPr lang="en-US" noProof="0"/>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rtlCol="0"/>
          <a:lstStyle/>
          <a:p>
            <a:pPr rtl="0"/>
            <a:fld id="{AA545E89-2DC6-485A-AABA-CEF9EC255F6F}" type="datetime1">
              <a:rPr lang="en-GB" noProof="0" smtClean="0"/>
              <a:t>31/05/2023</a:t>
            </a:fld>
            <a:endParaRPr lang="en-GB" noProof="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rtlCol="0"/>
          <a:lstStyle/>
          <a:p>
            <a:pPr rtl="0"/>
            <a:r>
              <a:rPr lang="en-GB" noProof="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rtlCol="0"/>
          <a:lstStyle/>
          <a:p>
            <a:pPr rtl="0"/>
            <a:fld id="{95CBEC59-7FF9-4688-98DF-89832A0C9025}" type="slidenum">
              <a:rPr lang="en-GB" noProof="0" smtClean="0"/>
              <a:t>‹#›</a:t>
            </a:fld>
            <a:endParaRPr lang="en-GB" noProof="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rtlCol="0">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rtlCol="0">
            <a:normAutofit/>
          </a:bodyPr>
          <a:lstStyle>
            <a:lvl1pPr marL="0" indent="0" algn="l">
              <a:buNone/>
              <a:defRPr sz="1200" i="1">
                <a:solidFill>
                  <a:schemeClr val="tx2"/>
                </a:solidFill>
              </a:defRPr>
            </a:lvl1pPr>
          </a:lstStyle>
          <a:p>
            <a:pPr lvl="0" rtl="0"/>
            <a:r>
              <a:rPr lang="en-GB" noProof="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63811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pPr rtl="0"/>
            <a:r>
              <a:rPr lang="en-GB" noProof="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pPr rtl="0"/>
            <a:fld id="{0265DECF-A8A6-41A3-8214-3EC78B833880}" type="datetime1">
              <a:rPr lang="en-GB" noProof="0" smtClean="0"/>
              <a:t>31/05/2023</a:t>
            </a:fld>
            <a:endParaRPr lang="en-GB" noProof="0"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pPr rtl="0"/>
            <a:fld id="{95CBEC59-7FF9-4688-98DF-89832A0C9025}" type="slidenum">
              <a:rPr lang="en-GB" noProof="0" smtClean="0"/>
              <a:pPr/>
              <a:t>‹#›</a:t>
            </a:fld>
            <a:endParaRPr lang="en-GB" noProof="0"/>
          </a:p>
        </p:txBody>
      </p:sp>
    </p:spTree>
    <p:extLst>
      <p:ext uri="{BB962C8B-B14F-4D97-AF65-F5344CB8AC3E}">
        <p14:creationId xmlns:p14="http://schemas.microsoft.com/office/powerpoint/2010/main" val="3435978353"/>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50" r:id="rId6"/>
    <p:sldLayoutId id="2147483663" r:id="rId7"/>
    <p:sldLayoutId id="2147483664" r:id="rId8"/>
    <p:sldLayoutId id="2147483665" r:id="rId9"/>
    <p:sldLayoutId id="2147483666" r:id="rId10"/>
    <p:sldLayoutId id="2147483651" r:id="rId11"/>
    <p:sldLayoutId id="2147483670" r:id="rId12"/>
    <p:sldLayoutId id="2147483667" r:id="rId13"/>
    <p:sldLayoutId id="2147483668" r:id="rId14"/>
    <p:sldLayoutId id="2147483671" r:id="rId15"/>
    <p:sldLayoutId id="2147483669" r:id="rId16"/>
    <p:sldLayoutId id="2147483653" r:id="rId17"/>
    <p:sldLayoutId id="2147483672" r:id="rId18"/>
    <p:sldLayoutId id="2147483673" r:id="rId19"/>
    <p:sldLayoutId id="2147483674" r:id="rId20"/>
    <p:sldLayoutId id="2147483676" r:id="rId21"/>
    <p:sldLayoutId id="2147483652" r:id="rId22"/>
    <p:sldLayoutId id="2147483677" r:id="rId23"/>
    <p:sldLayoutId id="2147483678" r:id="rId24"/>
    <p:sldLayoutId id="2147483679" r:id="rId25"/>
    <p:sldLayoutId id="2147483681" r:id="rId26"/>
    <p:sldLayoutId id="2147483654" r:id="rId27"/>
    <p:sldLayoutId id="2147483682" r:id="rId28"/>
    <p:sldLayoutId id="2147483683" r:id="rId29"/>
    <p:sldLayoutId id="2147483684" r:id="rId30"/>
    <p:sldLayoutId id="2147483685" r:id="rId31"/>
    <p:sldLayoutId id="2147483657" r:id="rId32"/>
    <p:sldLayoutId id="2147483686" r:id="rId33"/>
    <p:sldLayoutId id="2147483687" r:id="rId34"/>
    <p:sldLayoutId id="2147483688" r:id="rId35"/>
    <p:sldLayoutId id="2147483689" r:id="rId36"/>
    <p:sldLayoutId id="2147483656" r:id="rId37"/>
    <p:sldLayoutId id="2147483690" r:id="rId38"/>
    <p:sldLayoutId id="2147483691" r:id="rId39"/>
    <p:sldLayoutId id="2147483692" r:id="rId40"/>
    <p:sldLayoutId id="2147483697" r:id="rId41"/>
    <p:sldLayoutId id="2147483658" r:id="rId42"/>
    <p:sldLayoutId id="2147483693" r:id="rId43"/>
    <p:sldLayoutId id="2147483694" r:id="rId44"/>
    <p:sldLayoutId id="2147483695" r:id="rId45"/>
    <p:sldLayoutId id="2147483696"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hyperlink" Target="https://public.tableau.com/app/profile/rida.shahwar/viz/AirbnbAnalysis_16837974423550/Dashboard1?publish=yes" TargetMode="External"/><Relationship Id="rId2" Type="http://schemas.openxmlformats.org/officeDocument/2006/relationships/hyperlink" Target="https://colab.research.google.com/drive/1Li-pRn374RHZcP7w7Vk2xQ4ECgbJnpMM?usp=sharing" TargetMode="Externa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A173-4917-43E5-B91C-3914C1A8D225}"/>
              </a:ext>
            </a:extLst>
          </p:cNvPr>
          <p:cNvSpPr>
            <a:spLocks noGrp="1"/>
          </p:cNvSpPr>
          <p:nvPr>
            <p:ph type="ctrTitle"/>
          </p:nvPr>
        </p:nvSpPr>
        <p:spPr>
          <a:xfrm>
            <a:off x="1692442" y="4928158"/>
            <a:ext cx="8807116" cy="915873"/>
          </a:xfrm>
        </p:spPr>
        <p:txBody>
          <a:bodyPr rtlCol="0">
            <a:normAutofit fontScale="90000"/>
          </a:bodyPr>
          <a:lstStyle/>
          <a:p>
            <a:pPr rtl="0"/>
            <a:r>
              <a:rPr lang="en-GB" dirty="0"/>
              <a:t>Airbnb Analysis: A 2019 San Diego Report</a:t>
            </a:r>
          </a:p>
        </p:txBody>
      </p:sp>
      <p:sp>
        <p:nvSpPr>
          <p:cNvPr id="3" name="Subtitle 2">
            <a:extLst>
              <a:ext uri="{FF2B5EF4-FFF2-40B4-BE49-F238E27FC236}">
                <a16:creationId xmlns:a16="http://schemas.microsoft.com/office/drawing/2014/main" id="{D099D82B-F86A-4C04-9207-B25F53939FB6}"/>
              </a:ext>
            </a:extLst>
          </p:cNvPr>
          <p:cNvSpPr>
            <a:spLocks noGrp="1"/>
          </p:cNvSpPr>
          <p:nvPr>
            <p:ph type="subTitle" idx="1"/>
          </p:nvPr>
        </p:nvSpPr>
        <p:spPr>
          <a:xfrm>
            <a:off x="1692442" y="5928901"/>
            <a:ext cx="9144000" cy="601840"/>
          </a:xfrm>
        </p:spPr>
        <p:txBody>
          <a:bodyPr rtlCol="0"/>
          <a:lstStyle/>
          <a:p>
            <a:pPr rtl="0"/>
            <a:r>
              <a:rPr lang="en-GB" dirty="0"/>
              <a:t>Rida Shahwar</a:t>
            </a:r>
          </a:p>
        </p:txBody>
      </p:sp>
      <p:sp>
        <p:nvSpPr>
          <p:cNvPr id="4" name="Text Placeholder 3">
            <a:extLst>
              <a:ext uri="{FF2B5EF4-FFF2-40B4-BE49-F238E27FC236}">
                <a16:creationId xmlns:a16="http://schemas.microsoft.com/office/drawing/2014/main" id="{42484CCC-9AB9-41BA-BF31-C9CA5A121895}"/>
              </a:ext>
            </a:extLst>
          </p:cNvPr>
          <p:cNvSpPr>
            <a:spLocks noGrp="1"/>
          </p:cNvSpPr>
          <p:nvPr>
            <p:ph type="body" sz="quarter" idx="14"/>
          </p:nvPr>
        </p:nvSpPr>
        <p:spPr>
          <a:xfrm>
            <a:off x="9250017" y="1013969"/>
            <a:ext cx="1626531" cy="601840"/>
          </a:xfrm>
        </p:spPr>
        <p:txBody>
          <a:bodyPr rtlCol="0">
            <a:normAutofit/>
          </a:bodyPr>
          <a:lstStyle/>
          <a:p>
            <a:pPr rtl="0"/>
            <a:r>
              <a:rPr lang="en-GB"/>
              <a:t>20XX</a:t>
            </a:r>
          </a:p>
        </p:txBody>
      </p:sp>
    </p:spTree>
    <p:extLst>
      <p:ext uri="{BB962C8B-B14F-4D97-AF65-F5344CB8AC3E}">
        <p14:creationId xmlns:p14="http://schemas.microsoft.com/office/powerpoint/2010/main" val="3013068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75E2-C7E9-4CDE-A3E7-DB7E770B97E4}"/>
              </a:ext>
            </a:extLst>
          </p:cNvPr>
          <p:cNvSpPr>
            <a:spLocks noGrp="1"/>
          </p:cNvSpPr>
          <p:nvPr>
            <p:ph type="title"/>
          </p:nvPr>
        </p:nvSpPr>
        <p:spPr/>
        <p:txBody>
          <a:bodyPr rtlCol="0"/>
          <a:lstStyle/>
          <a:p>
            <a:pPr rtl="0"/>
            <a:r>
              <a:rPr lang="en-GB" dirty="0"/>
              <a:t>PROBLEM STATEMENT</a:t>
            </a:r>
          </a:p>
        </p:txBody>
      </p:sp>
      <p:sp>
        <p:nvSpPr>
          <p:cNvPr id="3" name="Content Placeholder 2">
            <a:extLst>
              <a:ext uri="{FF2B5EF4-FFF2-40B4-BE49-F238E27FC236}">
                <a16:creationId xmlns:a16="http://schemas.microsoft.com/office/drawing/2014/main" id="{D5F2D16A-183F-4A38-8872-766FA01EA75F}"/>
              </a:ext>
            </a:extLst>
          </p:cNvPr>
          <p:cNvSpPr>
            <a:spLocks noGrp="1"/>
          </p:cNvSpPr>
          <p:nvPr>
            <p:ph idx="1"/>
          </p:nvPr>
        </p:nvSpPr>
        <p:spPr>
          <a:xfrm>
            <a:off x="6914145" y="462013"/>
            <a:ext cx="4361941" cy="6015789"/>
          </a:xfrm>
        </p:spPr>
        <p:txBody>
          <a:bodyPr rtlCol="0">
            <a:normAutofit/>
          </a:bodyPr>
          <a:lstStyle/>
          <a:p>
            <a:pPr algn="just" rtl="0"/>
            <a:r>
              <a:rPr lang="en-GB" sz="2400" dirty="0"/>
              <a:t>Since 2008, guests and hosts have used Airbnb to expand on traveling possibilities and present a more unique, personalized way of experiencing the world. This dataset describes the listing activity and metrics in San Diego, California for 2019. This data file includes all the information needed to learn more about hosts, geographical availability, and necessary metrics to make predictions and draw conclusions. </a:t>
            </a:r>
          </a:p>
        </p:txBody>
      </p:sp>
      <p:sp>
        <p:nvSpPr>
          <p:cNvPr id="4" name="Footer Placeholder 3">
            <a:extLst>
              <a:ext uri="{FF2B5EF4-FFF2-40B4-BE49-F238E27FC236}">
                <a16:creationId xmlns:a16="http://schemas.microsoft.com/office/drawing/2014/main" id="{16417046-E8D4-4851-862C-0BF84D8D122B}"/>
              </a:ext>
            </a:extLst>
          </p:cNvPr>
          <p:cNvSpPr>
            <a:spLocks noGrp="1"/>
          </p:cNvSpPr>
          <p:nvPr>
            <p:ph type="ftr" sz="quarter" idx="11"/>
          </p:nvPr>
        </p:nvSpPr>
        <p:spPr/>
        <p:txBody>
          <a:bodyPr rtlCol="0"/>
          <a:lstStyle/>
          <a:p>
            <a:pPr rtl="0"/>
            <a:r>
              <a:rPr lang="en-GB"/>
              <a:t>Presentation Title</a:t>
            </a:r>
          </a:p>
        </p:txBody>
      </p:sp>
      <p:sp>
        <p:nvSpPr>
          <p:cNvPr id="5" name="Slide Number Placeholder 4">
            <a:extLst>
              <a:ext uri="{FF2B5EF4-FFF2-40B4-BE49-F238E27FC236}">
                <a16:creationId xmlns:a16="http://schemas.microsoft.com/office/drawing/2014/main" id="{37FC0AEA-646D-49DC-8618-CEFD70130E0C}"/>
              </a:ext>
            </a:extLst>
          </p:cNvPr>
          <p:cNvSpPr>
            <a:spLocks noGrp="1"/>
          </p:cNvSpPr>
          <p:nvPr>
            <p:ph type="sldNum" sz="quarter" idx="12"/>
          </p:nvPr>
        </p:nvSpPr>
        <p:spPr/>
        <p:txBody>
          <a:bodyPr rtlCol="0"/>
          <a:lstStyle/>
          <a:p>
            <a:pPr rtl="0"/>
            <a:fld id="{95CBEC59-7FF9-4688-98DF-89832A0C9025}" type="slidenum">
              <a:rPr lang="en-GB" smtClean="0"/>
              <a:t>2</a:t>
            </a:fld>
            <a:endParaRPr lang="en-GB"/>
          </a:p>
        </p:txBody>
      </p:sp>
      <p:sp>
        <p:nvSpPr>
          <p:cNvPr id="6" name="Subtitle 5">
            <a:extLst>
              <a:ext uri="{FF2B5EF4-FFF2-40B4-BE49-F238E27FC236}">
                <a16:creationId xmlns:a16="http://schemas.microsoft.com/office/drawing/2014/main" id="{09278663-6DFB-48C5-B58E-9F7560421BA7}"/>
              </a:ext>
            </a:extLst>
          </p:cNvPr>
          <p:cNvSpPr>
            <a:spLocks noGrp="1"/>
          </p:cNvSpPr>
          <p:nvPr>
            <p:ph type="subTitle" idx="13"/>
          </p:nvPr>
        </p:nvSpPr>
        <p:spPr/>
        <p:txBody>
          <a:bodyPr rtlCol="0"/>
          <a:lstStyle/>
          <a:p>
            <a:pPr rtl="0"/>
            <a:r>
              <a:rPr lang="en-GB"/>
              <a:t>Slide Subtitle</a:t>
            </a:r>
          </a:p>
        </p:txBody>
      </p:sp>
      <p:sp>
        <p:nvSpPr>
          <p:cNvPr id="7" name="Text Placeholder 6">
            <a:extLst>
              <a:ext uri="{FF2B5EF4-FFF2-40B4-BE49-F238E27FC236}">
                <a16:creationId xmlns:a16="http://schemas.microsoft.com/office/drawing/2014/main" id="{C4252A41-D1CF-4A54-AC0D-995C22071BB3}"/>
              </a:ext>
            </a:extLst>
          </p:cNvPr>
          <p:cNvSpPr>
            <a:spLocks noGrp="1"/>
          </p:cNvSpPr>
          <p:nvPr>
            <p:ph type="body" sz="quarter" idx="14"/>
          </p:nvPr>
        </p:nvSpPr>
        <p:spPr/>
        <p:txBody>
          <a:bodyPr rtlCol="0"/>
          <a:lstStyle/>
          <a:p>
            <a:pPr rtl="0"/>
            <a:r>
              <a:rPr lang="en-GB"/>
              <a:t>20XX</a:t>
            </a:r>
          </a:p>
        </p:txBody>
      </p:sp>
    </p:spTree>
    <p:extLst>
      <p:ext uri="{BB962C8B-B14F-4D97-AF65-F5344CB8AC3E}">
        <p14:creationId xmlns:p14="http://schemas.microsoft.com/office/powerpoint/2010/main" val="13729251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p:txBody>
          <a:bodyPr rtlCol="0"/>
          <a:lstStyle/>
          <a:p>
            <a:pPr rtl="0"/>
            <a:r>
              <a:rPr lang="en-GB" dirty="0"/>
              <a:t>INSIGHTS THAT CAN BE GAINED FROM THE DATA</a:t>
            </a:r>
          </a:p>
        </p:txBody>
      </p:sp>
      <p:sp>
        <p:nvSpPr>
          <p:cNvPr id="3" name="Text Placeholder 2">
            <a:extLst>
              <a:ext uri="{FF2B5EF4-FFF2-40B4-BE49-F238E27FC236}">
                <a16:creationId xmlns:a16="http://schemas.microsoft.com/office/drawing/2014/main" id="{FFD046CD-889C-4A2E-8DC3-BED5C7901EA2}"/>
              </a:ext>
            </a:extLst>
          </p:cNvPr>
          <p:cNvSpPr>
            <a:spLocks noGrp="1"/>
          </p:cNvSpPr>
          <p:nvPr>
            <p:ph type="body" idx="1"/>
          </p:nvPr>
        </p:nvSpPr>
        <p:spPr>
          <a:xfrm>
            <a:off x="793780" y="2215116"/>
            <a:ext cx="5157787" cy="823912"/>
          </a:xfrm>
        </p:spPr>
        <p:txBody>
          <a:bodyPr rtlCol="0">
            <a:noAutofit/>
          </a:bodyPr>
          <a:lstStyle/>
          <a:p>
            <a:pPr rtl="0"/>
            <a:r>
              <a:rPr lang="en-GB" sz="5400" dirty="0"/>
              <a:t>Host Metrics</a:t>
            </a:r>
          </a:p>
        </p:txBody>
      </p:sp>
      <p:sp>
        <p:nvSpPr>
          <p:cNvPr id="5" name="Text Placeholder 4">
            <a:extLst>
              <a:ext uri="{FF2B5EF4-FFF2-40B4-BE49-F238E27FC236}">
                <a16:creationId xmlns:a16="http://schemas.microsoft.com/office/drawing/2014/main" id="{33C7831C-5C8A-4D10-8B69-B54C753E23A1}"/>
              </a:ext>
            </a:extLst>
          </p:cNvPr>
          <p:cNvSpPr>
            <a:spLocks noGrp="1"/>
          </p:cNvSpPr>
          <p:nvPr>
            <p:ph type="body" sz="quarter" idx="3"/>
          </p:nvPr>
        </p:nvSpPr>
        <p:spPr>
          <a:xfrm>
            <a:off x="793780" y="3377415"/>
            <a:ext cx="5183188" cy="823912"/>
          </a:xfrm>
        </p:spPr>
        <p:txBody>
          <a:bodyPr rtlCol="0">
            <a:noAutofit/>
          </a:bodyPr>
          <a:lstStyle/>
          <a:p>
            <a:pPr rtl="0"/>
            <a:r>
              <a:rPr lang="en-GB" sz="5400" dirty="0"/>
              <a:t>Listing Metrics</a:t>
            </a:r>
          </a:p>
        </p:txBody>
      </p:sp>
      <p:sp>
        <p:nvSpPr>
          <p:cNvPr id="7" name="Footer Placeholder 6">
            <a:extLst>
              <a:ext uri="{FF2B5EF4-FFF2-40B4-BE49-F238E27FC236}">
                <a16:creationId xmlns:a16="http://schemas.microsoft.com/office/drawing/2014/main" id="{01088409-0EAA-441A-9E25-8CC3324ED156}"/>
              </a:ext>
            </a:extLst>
          </p:cNvPr>
          <p:cNvSpPr>
            <a:spLocks noGrp="1"/>
          </p:cNvSpPr>
          <p:nvPr>
            <p:ph type="ftr" sz="quarter" idx="11"/>
          </p:nvPr>
        </p:nvSpPr>
        <p:spPr/>
        <p:txBody>
          <a:bodyPr rtlCol="0"/>
          <a:lstStyle/>
          <a:p>
            <a:pPr rtl="0"/>
            <a:r>
              <a:rPr lang="en-GB"/>
              <a:t>Presentation Title</a:t>
            </a:r>
          </a:p>
        </p:txBody>
      </p:sp>
      <p:sp>
        <p:nvSpPr>
          <p:cNvPr id="8" name="Slide Number Placeholder 7">
            <a:extLst>
              <a:ext uri="{FF2B5EF4-FFF2-40B4-BE49-F238E27FC236}">
                <a16:creationId xmlns:a16="http://schemas.microsoft.com/office/drawing/2014/main" id="{B3B47294-B529-4908-976B-4F8ECE7A45B3}"/>
              </a:ext>
            </a:extLst>
          </p:cNvPr>
          <p:cNvSpPr>
            <a:spLocks noGrp="1"/>
          </p:cNvSpPr>
          <p:nvPr>
            <p:ph type="sldNum" sz="quarter" idx="12"/>
          </p:nvPr>
        </p:nvSpPr>
        <p:spPr/>
        <p:txBody>
          <a:bodyPr rtlCol="0"/>
          <a:lstStyle/>
          <a:p>
            <a:pPr rtl="0"/>
            <a:fld id="{95CBEC59-7FF9-4688-98DF-89832A0C9025}" type="slidenum">
              <a:rPr lang="en-GB" smtClean="0"/>
              <a:pPr rtl="0"/>
              <a:t>3</a:t>
            </a:fld>
            <a:endParaRPr lang="en-GB"/>
          </a:p>
        </p:txBody>
      </p:sp>
      <p:sp>
        <p:nvSpPr>
          <p:cNvPr id="9" name="Text Placeholder 8">
            <a:extLst>
              <a:ext uri="{FF2B5EF4-FFF2-40B4-BE49-F238E27FC236}">
                <a16:creationId xmlns:a16="http://schemas.microsoft.com/office/drawing/2014/main" id="{8527968E-142A-49A3-8ED6-285EDE03F378}"/>
              </a:ext>
            </a:extLst>
          </p:cNvPr>
          <p:cNvSpPr>
            <a:spLocks noGrp="1"/>
          </p:cNvSpPr>
          <p:nvPr>
            <p:ph type="body" sz="quarter" idx="14"/>
          </p:nvPr>
        </p:nvSpPr>
        <p:spPr/>
        <p:txBody>
          <a:bodyPr rtlCol="0"/>
          <a:lstStyle/>
          <a:p>
            <a:pPr rtl="0"/>
            <a:r>
              <a:rPr lang="en-GB"/>
              <a:t>20XX</a:t>
            </a:r>
          </a:p>
        </p:txBody>
      </p:sp>
      <p:sp>
        <p:nvSpPr>
          <p:cNvPr id="12" name="Text Placeholder 4">
            <a:extLst>
              <a:ext uri="{FF2B5EF4-FFF2-40B4-BE49-F238E27FC236}">
                <a16:creationId xmlns:a16="http://schemas.microsoft.com/office/drawing/2014/main" id="{DF3EF088-4C27-3E4F-1681-880F051B2F5F}"/>
              </a:ext>
            </a:extLst>
          </p:cNvPr>
          <p:cNvSpPr txBox="1">
            <a:spLocks/>
          </p:cNvSpPr>
          <p:nvPr/>
        </p:nvSpPr>
        <p:spPr>
          <a:xfrm>
            <a:off x="793780" y="4613283"/>
            <a:ext cx="6819537" cy="823912"/>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GB" sz="5400" dirty="0"/>
              <a:t>Geographical Metrics</a:t>
            </a:r>
          </a:p>
        </p:txBody>
      </p:sp>
    </p:spTree>
    <p:extLst>
      <p:ext uri="{BB962C8B-B14F-4D97-AF65-F5344CB8AC3E}">
        <p14:creationId xmlns:p14="http://schemas.microsoft.com/office/powerpoint/2010/main" val="2637958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5950A-F236-4AE1-B402-E9CC3F82CCB7}"/>
              </a:ext>
            </a:extLst>
          </p:cNvPr>
          <p:cNvSpPr>
            <a:spLocks noGrp="1"/>
          </p:cNvSpPr>
          <p:nvPr>
            <p:ph type="title"/>
          </p:nvPr>
        </p:nvSpPr>
        <p:spPr/>
        <p:txBody>
          <a:bodyPr rtlCol="0"/>
          <a:lstStyle/>
          <a:p>
            <a:pPr rtl="0"/>
            <a:r>
              <a:rPr lang="en-GB" dirty="0"/>
              <a:t>DASHBOARD DESIGN</a:t>
            </a:r>
          </a:p>
        </p:txBody>
      </p:sp>
      <p:sp>
        <p:nvSpPr>
          <p:cNvPr id="3" name="Footer Placeholder 2">
            <a:extLst>
              <a:ext uri="{FF2B5EF4-FFF2-40B4-BE49-F238E27FC236}">
                <a16:creationId xmlns:a16="http://schemas.microsoft.com/office/drawing/2014/main" id="{5ABACD58-C3EC-4488-A3DB-D29386D20C75}"/>
              </a:ext>
            </a:extLst>
          </p:cNvPr>
          <p:cNvSpPr>
            <a:spLocks noGrp="1"/>
          </p:cNvSpPr>
          <p:nvPr>
            <p:ph type="ftr" sz="quarter" idx="11"/>
          </p:nvPr>
        </p:nvSpPr>
        <p:spPr/>
        <p:txBody>
          <a:bodyPr rtlCol="0"/>
          <a:lstStyle/>
          <a:p>
            <a:pPr rtl="0"/>
            <a:r>
              <a:rPr lang="en-GB"/>
              <a:t>Presentation Title</a:t>
            </a:r>
          </a:p>
        </p:txBody>
      </p:sp>
      <p:sp>
        <p:nvSpPr>
          <p:cNvPr id="4" name="Slide Number Placeholder 3">
            <a:extLst>
              <a:ext uri="{FF2B5EF4-FFF2-40B4-BE49-F238E27FC236}">
                <a16:creationId xmlns:a16="http://schemas.microsoft.com/office/drawing/2014/main" id="{DAFF36DD-94F6-49D4-8CCC-8C8BD062C04E}"/>
              </a:ext>
            </a:extLst>
          </p:cNvPr>
          <p:cNvSpPr>
            <a:spLocks noGrp="1"/>
          </p:cNvSpPr>
          <p:nvPr>
            <p:ph type="sldNum" sz="quarter" idx="12"/>
          </p:nvPr>
        </p:nvSpPr>
        <p:spPr/>
        <p:txBody>
          <a:bodyPr rtlCol="0"/>
          <a:lstStyle/>
          <a:p>
            <a:pPr rtl="0"/>
            <a:fld id="{95CBEC59-7FF9-4688-98DF-89832A0C9025}" type="slidenum">
              <a:rPr lang="en-GB" smtClean="0"/>
              <a:t>4</a:t>
            </a:fld>
            <a:endParaRPr lang="en-GB"/>
          </a:p>
        </p:txBody>
      </p:sp>
      <p:sp>
        <p:nvSpPr>
          <p:cNvPr id="5" name="Text Placeholder 4">
            <a:extLst>
              <a:ext uri="{FF2B5EF4-FFF2-40B4-BE49-F238E27FC236}">
                <a16:creationId xmlns:a16="http://schemas.microsoft.com/office/drawing/2014/main" id="{ED849212-ABCC-423B-A5BB-8F087B169DC2}"/>
              </a:ext>
            </a:extLst>
          </p:cNvPr>
          <p:cNvSpPr>
            <a:spLocks noGrp="1"/>
          </p:cNvSpPr>
          <p:nvPr>
            <p:ph type="body" sz="quarter" idx="14"/>
          </p:nvPr>
        </p:nvSpPr>
        <p:spPr/>
        <p:txBody>
          <a:bodyPr rtlCol="0"/>
          <a:lstStyle/>
          <a:p>
            <a:pPr rtl="0"/>
            <a:r>
              <a:rPr lang="en-GB"/>
              <a:t>20XX</a:t>
            </a:r>
          </a:p>
        </p:txBody>
      </p:sp>
      <p:pic>
        <p:nvPicPr>
          <p:cNvPr id="9" name="Picture Placeholder 8">
            <a:extLst>
              <a:ext uri="{FF2B5EF4-FFF2-40B4-BE49-F238E27FC236}">
                <a16:creationId xmlns:a16="http://schemas.microsoft.com/office/drawing/2014/main" id="{AEBDE1C7-774D-18C0-1964-B2A9008EF085}"/>
              </a:ext>
            </a:extLst>
          </p:cNvPr>
          <p:cNvPicPr>
            <a:picLocks noGrp="1" noChangeAspect="1"/>
          </p:cNvPicPr>
          <p:nvPr>
            <p:ph type="pic" sz="quarter" idx="15"/>
          </p:nvPr>
        </p:nvPicPr>
        <p:blipFill rotWithShape="1">
          <a:blip r:embed="rId3"/>
          <a:srcRect t="-127" b="5310"/>
          <a:stretch/>
        </p:blipFill>
        <p:spPr>
          <a:xfrm>
            <a:off x="554208" y="1622531"/>
            <a:ext cx="11083583" cy="4740862"/>
          </a:xfrm>
        </p:spPr>
      </p:pic>
    </p:spTree>
    <p:extLst>
      <p:ext uri="{BB962C8B-B14F-4D97-AF65-F5344CB8AC3E}">
        <p14:creationId xmlns:p14="http://schemas.microsoft.com/office/powerpoint/2010/main" val="3324330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D00DB-E651-1B28-87AC-309DABB0F05C}"/>
              </a:ext>
            </a:extLst>
          </p:cNvPr>
          <p:cNvSpPr>
            <a:spLocks noGrp="1"/>
          </p:cNvSpPr>
          <p:nvPr>
            <p:ph type="title"/>
          </p:nvPr>
        </p:nvSpPr>
        <p:spPr>
          <a:xfrm>
            <a:off x="838200" y="72183"/>
            <a:ext cx="10515600" cy="1500187"/>
          </a:xfrm>
        </p:spPr>
        <p:txBody>
          <a:bodyPr>
            <a:normAutofit fontScale="90000"/>
          </a:bodyPr>
          <a:lstStyle/>
          <a:p>
            <a:r>
              <a:rPr lang="en-GB" dirty="0"/>
              <a:t>INSIGHTS MENTIONED IN THE DASHBOARD</a:t>
            </a:r>
            <a:br>
              <a:rPr lang="en-GB" dirty="0"/>
            </a:br>
            <a:endParaRPr lang="en-GB" dirty="0"/>
          </a:p>
        </p:txBody>
      </p:sp>
      <p:sp>
        <p:nvSpPr>
          <p:cNvPr id="3" name="Text Placeholder 2">
            <a:extLst>
              <a:ext uri="{FF2B5EF4-FFF2-40B4-BE49-F238E27FC236}">
                <a16:creationId xmlns:a16="http://schemas.microsoft.com/office/drawing/2014/main" id="{2380A983-1D37-73B0-7A38-3A61ACD9A4CF}"/>
              </a:ext>
            </a:extLst>
          </p:cNvPr>
          <p:cNvSpPr>
            <a:spLocks noGrp="1"/>
          </p:cNvSpPr>
          <p:nvPr>
            <p:ph type="body" idx="1"/>
          </p:nvPr>
        </p:nvSpPr>
        <p:spPr>
          <a:xfrm>
            <a:off x="928800" y="1459832"/>
            <a:ext cx="10515600" cy="4321562"/>
          </a:xfrm>
        </p:spPr>
        <p:txBody>
          <a:bodyPr>
            <a:normAutofit/>
          </a:bodyPr>
          <a:lstStyle/>
          <a:p>
            <a:pPr marL="342900" indent="-342900">
              <a:buFont typeface="Arial" panose="020B0604020202020204" pitchFamily="34" charset="0"/>
              <a:buChar char="•"/>
            </a:pPr>
            <a:r>
              <a:rPr lang="en-GB" sz="3600" dirty="0"/>
              <a:t>No. of Hosts</a:t>
            </a:r>
          </a:p>
          <a:p>
            <a:pPr marL="342900" indent="-342900">
              <a:buFont typeface="Arial" panose="020B0604020202020204" pitchFamily="34" charset="0"/>
              <a:buChar char="•"/>
            </a:pPr>
            <a:r>
              <a:rPr lang="en-GB" sz="3600" dirty="0"/>
              <a:t>Total no. of Earnings</a:t>
            </a:r>
          </a:p>
          <a:p>
            <a:pPr marL="342900" indent="-342900">
              <a:buFont typeface="Arial" panose="020B0604020202020204" pitchFamily="34" charset="0"/>
              <a:buChar char="•"/>
            </a:pPr>
            <a:r>
              <a:rPr lang="en-GB" sz="3600" dirty="0"/>
              <a:t>Total No. of locations</a:t>
            </a:r>
          </a:p>
          <a:p>
            <a:pPr marL="342900" indent="-342900">
              <a:buFont typeface="Arial" panose="020B0604020202020204" pitchFamily="34" charset="0"/>
              <a:buChar char="•"/>
            </a:pPr>
            <a:r>
              <a:rPr lang="en-GB" sz="3600" dirty="0"/>
              <a:t>Top 10 Earning based on hosts</a:t>
            </a:r>
          </a:p>
          <a:p>
            <a:pPr marL="342900" indent="-342900">
              <a:buFont typeface="Arial" panose="020B0604020202020204" pitchFamily="34" charset="0"/>
              <a:buChar char="•"/>
            </a:pPr>
            <a:r>
              <a:rPr lang="en-GB" sz="3600" dirty="0"/>
              <a:t>Price vs Amenities based on Room types</a:t>
            </a:r>
          </a:p>
          <a:p>
            <a:pPr marL="342900" indent="-342900">
              <a:buFont typeface="Arial" panose="020B0604020202020204" pitchFamily="34" charset="0"/>
              <a:buChar char="•"/>
            </a:pPr>
            <a:r>
              <a:rPr lang="en-GB" sz="3600" dirty="0"/>
              <a:t>Price vs Monthly Earnings</a:t>
            </a:r>
          </a:p>
          <a:p>
            <a:pPr marL="342900" indent="-342900">
              <a:buFont typeface="Arial" panose="020B0604020202020204" pitchFamily="34" charset="0"/>
              <a:buChar char="•"/>
            </a:pPr>
            <a:r>
              <a:rPr lang="en-GB" sz="3600" dirty="0"/>
              <a:t>Maximum number of bookings on a location</a:t>
            </a:r>
          </a:p>
          <a:p>
            <a:endParaRPr lang="en-GB" dirty="0"/>
          </a:p>
          <a:p>
            <a:pPr marL="342900" indent="-342900">
              <a:buFont typeface="Arial" panose="020B0604020202020204" pitchFamily="34" charset="0"/>
              <a:buChar char="•"/>
            </a:pPr>
            <a:endParaRPr lang="en-GB" dirty="0"/>
          </a:p>
        </p:txBody>
      </p:sp>
      <p:sp>
        <p:nvSpPr>
          <p:cNvPr id="4" name="Footer Placeholder 3">
            <a:extLst>
              <a:ext uri="{FF2B5EF4-FFF2-40B4-BE49-F238E27FC236}">
                <a16:creationId xmlns:a16="http://schemas.microsoft.com/office/drawing/2014/main" id="{4C912581-2BF4-F172-BFFF-F030E7CB060B}"/>
              </a:ext>
            </a:extLst>
          </p:cNvPr>
          <p:cNvSpPr>
            <a:spLocks noGrp="1"/>
          </p:cNvSpPr>
          <p:nvPr>
            <p:ph type="ftr" sz="quarter" idx="11"/>
          </p:nvPr>
        </p:nvSpPr>
        <p:spPr/>
        <p:txBody>
          <a:bodyPr/>
          <a:lstStyle/>
          <a:p>
            <a:pPr rtl="0"/>
            <a:r>
              <a:rPr lang="en-GB" noProof="0"/>
              <a:t>Presentation Title</a:t>
            </a:r>
          </a:p>
        </p:txBody>
      </p:sp>
      <p:sp>
        <p:nvSpPr>
          <p:cNvPr id="5" name="Slide Number Placeholder 4">
            <a:extLst>
              <a:ext uri="{FF2B5EF4-FFF2-40B4-BE49-F238E27FC236}">
                <a16:creationId xmlns:a16="http://schemas.microsoft.com/office/drawing/2014/main" id="{464F86B7-0FD7-7DD1-6826-E8CEBB029572}"/>
              </a:ext>
            </a:extLst>
          </p:cNvPr>
          <p:cNvSpPr>
            <a:spLocks noGrp="1"/>
          </p:cNvSpPr>
          <p:nvPr>
            <p:ph type="sldNum" sz="quarter" idx="12"/>
          </p:nvPr>
        </p:nvSpPr>
        <p:spPr/>
        <p:txBody>
          <a:bodyPr/>
          <a:lstStyle/>
          <a:p>
            <a:pPr rtl="0"/>
            <a:fld id="{95CBEC59-7FF9-4688-98DF-89832A0C9025}" type="slidenum">
              <a:rPr lang="en-GB" noProof="0" smtClean="0"/>
              <a:t>5</a:t>
            </a:fld>
            <a:endParaRPr lang="en-GB" noProof="0"/>
          </a:p>
        </p:txBody>
      </p:sp>
      <p:sp>
        <p:nvSpPr>
          <p:cNvPr id="6" name="Text Placeholder 5">
            <a:extLst>
              <a:ext uri="{FF2B5EF4-FFF2-40B4-BE49-F238E27FC236}">
                <a16:creationId xmlns:a16="http://schemas.microsoft.com/office/drawing/2014/main" id="{1185F35E-CC53-4C69-D937-662947BB6D6C}"/>
              </a:ext>
            </a:extLst>
          </p:cNvPr>
          <p:cNvSpPr>
            <a:spLocks noGrp="1"/>
          </p:cNvSpPr>
          <p:nvPr>
            <p:ph type="body" sz="quarter" idx="14"/>
          </p:nvPr>
        </p:nvSpPr>
        <p:spPr/>
        <p:txBody>
          <a:bodyPr/>
          <a:lstStyle/>
          <a:p>
            <a:endParaRPr lang="en-GB"/>
          </a:p>
        </p:txBody>
      </p:sp>
    </p:spTree>
    <p:extLst>
      <p:ext uri="{BB962C8B-B14F-4D97-AF65-F5344CB8AC3E}">
        <p14:creationId xmlns:p14="http://schemas.microsoft.com/office/powerpoint/2010/main" val="3433158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2066A-AAD6-987D-B169-3BF9E0D5C3F9}"/>
              </a:ext>
            </a:extLst>
          </p:cNvPr>
          <p:cNvSpPr>
            <a:spLocks noGrp="1"/>
          </p:cNvSpPr>
          <p:nvPr>
            <p:ph type="title"/>
          </p:nvPr>
        </p:nvSpPr>
        <p:spPr/>
        <p:txBody>
          <a:bodyPr/>
          <a:lstStyle/>
          <a:p>
            <a:r>
              <a:rPr lang="en-GB" dirty="0"/>
              <a:t>LINKS TO THE PROJECTS</a:t>
            </a:r>
          </a:p>
        </p:txBody>
      </p:sp>
      <p:sp>
        <p:nvSpPr>
          <p:cNvPr id="3" name="Text Placeholder 2">
            <a:extLst>
              <a:ext uri="{FF2B5EF4-FFF2-40B4-BE49-F238E27FC236}">
                <a16:creationId xmlns:a16="http://schemas.microsoft.com/office/drawing/2014/main" id="{A074421A-83CE-F2B3-D24A-FF4ABC17A9A3}"/>
              </a:ext>
            </a:extLst>
          </p:cNvPr>
          <p:cNvSpPr>
            <a:spLocks noGrp="1"/>
          </p:cNvSpPr>
          <p:nvPr>
            <p:ph type="body" idx="1"/>
          </p:nvPr>
        </p:nvSpPr>
        <p:spPr/>
        <p:txBody>
          <a:bodyPr>
            <a:normAutofit/>
          </a:bodyPr>
          <a:lstStyle/>
          <a:p>
            <a:r>
              <a:rPr lang="en-GB" sz="4400" dirty="0"/>
              <a:t>Python</a:t>
            </a:r>
          </a:p>
        </p:txBody>
      </p:sp>
      <p:sp>
        <p:nvSpPr>
          <p:cNvPr id="4" name="Text Placeholder 3">
            <a:extLst>
              <a:ext uri="{FF2B5EF4-FFF2-40B4-BE49-F238E27FC236}">
                <a16:creationId xmlns:a16="http://schemas.microsoft.com/office/drawing/2014/main" id="{70E20AF9-D239-D601-7611-34225A53FAA2}"/>
              </a:ext>
            </a:extLst>
          </p:cNvPr>
          <p:cNvSpPr>
            <a:spLocks noGrp="1"/>
          </p:cNvSpPr>
          <p:nvPr>
            <p:ph type="body" sz="quarter" idx="3"/>
          </p:nvPr>
        </p:nvSpPr>
        <p:spPr/>
        <p:txBody>
          <a:bodyPr>
            <a:normAutofit/>
          </a:bodyPr>
          <a:lstStyle/>
          <a:p>
            <a:r>
              <a:rPr lang="en-GB" sz="4400" dirty="0"/>
              <a:t>Tableau</a:t>
            </a:r>
          </a:p>
        </p:txBody>
      </p:sp>
      <p:sp>
        <p:nvSpPr>
          <p:cNvPr id="5" name="Footer Placeholder 4">
            <a:extLst>
              <a:ext uri="{FF2B5EF4-FFF2-40B4-BE49-F238E27FC236}">
                <a16:creationId xmlns:a16="http://schemas.microsoft.com/office/drawing/2014/main" id="{CBA18ECE-9BA3-BAA9-E045-95B475B6326A}"/>
              </a:ext>
            </a:extLst>
          </p:cNvPr>
          <p:cNvSpPr>
            <a:spLocks noGrp="1"/>
          </p:cNvSpPr>
          <p:nvPr>
            <p:ph type="ftr" sz="quarter" idx="11"/>
          </p:nvPr>
        </p:nvSpPr>
        <p:spPr/>
        <p:txBody>
          <a:bodyPr/>
          <a:lstStyle/>
          <a:p>
            <a:pPr rtl="0"/>
            <a:r>
              <a:rPr lang="en-GB" noProof="0"/>
              <a:t>Presentation Title</a:t>
            </a:r>
          </a:p>
        </p:txBody>
      </p:sp>
      <p:sp>
        <p:nvSpPr>
          <p:cNvPr id="6" name="Slide Number Placeholder 5">
            <a:extLst>
              <a:ext uri="{FF2B5EF4-FFF2-40B4-BE49-F238E27FC236}">
                <a16:creationId xmlns:a16="http://schemas.microsoft.com/office/drawing/2014/main" id="{5FDD8D36-944D-4BBF-C13B-0C5AE9904EA7}"/>
              </a:ext>
            </a:extLst>
          </p:cNvPr>
          <p:cNvSpPr>
            <a:spLocks noGrp="1"/>
          </p:cNvSpPr>
          <p:nvPr>
            <p:ph type="sldNum" sz="quarter" idx="12"/>
          </p:nvPr>
        </p:nvSpPr>
        <p:spPr/>
        <p:txBody>
          <a:bodyPr/>
          <a:lstStyle/>
          <a:p>
            <a:pPr rtl="0"/>
            <a:fld id="{95CBEC59-7FF9-4688-98DF-89832A0C9025}" type="slidenum">
              <a:rPr lang="en-GB" noProof="0" smtClean="0"/>
              <a:t>6</a:t>
            </a:fld>
            <a:endParaRPr lang="en-GB" noProof="0"/>
          </a:p>
        </p:txBody>
      </p:sp>
      <p:sp>
        <p:nvSpPr>
          <p:cNvPr id="7" name="Text Placeholder 6">
            <a:extLst>
              <a:ext uri="{FF2B5EF4-FFF2-40B4-BE49-F238E27FC236}">
                <a16:creationId xmlns:a16="http://schemas.microsoft.com/office/drawing/2014/main" id="{2A3ADBCC-97E6-BD0D-A36D-923A72F1B4EA}"/>
              </a:ext>
            </a:extLst>
          </p:cNvPr>
          <p:cNvSpPr>
            <a:spLocks noGrp="1"/>
          </p:cNvSpPr>
          <p:nvPr>
            <p:ph type="body" sz="quarter" idx="14"/>
          </p:nvPr>
        </p:nvSpPr>
        <p:spPr/>
        <p:txBody>
          <a:bodyPr/>
          <a:lstStyle/>
          <a:p>
            <a:endParaRPr lang="en-GB"/>
          </a:p>
        </p:txBody>
      </p:sp>
      <p:sp>
        <p:nvSpPr>
          <p:cNvPr id="8" name="Content Placeholder 7">
            <a:extLst>
              <a:ext uri="{FF2B5EF4-FFF2-40B4-BE49-F238E27FC236}">
                <a16:creationId xmlns:a16="http://schemas.microsoft.com/office/drawing/2014/main" id="{786E2B75-6BE0-36F4-BD92-5CE9A2B8AFAD}"/>
              </a:ext>
            </a:extLst>
          </p:cNvPr>
          <p:cNvSpPr>
            <a:spLocks noGrp="1"/>
          </p:cNvSpPr>
          <p:nvPr>
            <p:ph sz="half" idx="2"/>
          </p:nvPr>
        </p:nvSpPr>
        <p:spPr/>
        <p:txBody>
          <a:bodyPr>
            <a:normAutofit/>
          </a:bodyPr>
          <a:lstStyle/>
          <a:p>
            <a:r>
              <a:rPr lang="en-GB" sz="3200" dirty="0">
                <a:hlinkClick r:id="rId2"/>
              </a:rPr>
              <a:t>https://colab.research.google.com/drive/1Li-pRn374RHZcP7w7Vk2xQ4ECgbJnpMM?usp=sharing</a:t>
            </a:r>
            <a:endParaRPr lang="en-GB" sz="3200" dirty="0"/>
          </a:p>
          <a:p>
            <a:endParaRPr lang="en-GB" sz="3200" dirty="0"/>
          </a:p>
        </p:txBody>
      </p:sp>
      <p:sp>
        <p:nvSpPr>
          <p:cNvPr id="9" name="Content Placeholder 8">
            <a:extLst>
              <a:ext uri="{FF2B5EF4-FFF2-40B4-BE49-F238E27FC236}">
                <a16:creationId xmlns:a16="http://schemas.microsoft.com/office/drawing/2014/main" id="{6B7A29F8-DAE6-CC0B-8D3E-ADCD3E2ACC91}"/>
              </a:ext>
            </a:extLst>
          </p:cNvPr>
          <p:cNvSpPr>
            <a:spLocks noGrp="1"/>
          </p:cNvSpPr>
          <p:nvPr>
            <p:ph sz="half" idx="15"/>
          </p:nvPr>
        </p:nvSpPr>
        <p:spPr/>
        <p:txBody>
          <a:bodyPr>
            <a:normAutofit/>
          </a:bodyPr>
          <a:lstStyle/>
          <a:p>
            <a:r>
              <a:rPr lang="fr-FR" sz="3200" dirty="0">
                <a:hlinkClick r:id="rId3"/>
              </a:rPr>
              <a:t>Air </a:t>
            </a:r>
            <a:r>
              <a:rPr lang="fr-FR" sz="3200" dirty="0" err="1">
                <a:hlinkClick r:id="rId3"/>
              </a:rPr>
              <a:t>bnb</a:t>
            </a:r>
            <a:r>
              <a:rPr lang="fr-FR" sz="3200" dirty="0">
                <a:hlinkClick r:id="rId3"/>
              </a:rPr>
              <a:t> </a:t>
            </a:r>
            <a:r>
              <a:rPr lang="fr-FR" sz="3200" dirty="0" err="1">
                <a:hlinkClick r:id="rId3"/>
              </a:rPr>
              <a:t>Analysis</a:t>
            </a:r>
            <a:r>
              <a:rPr lang="fr-FR" sz="3200" dirty="0">
                <a:hlinkClick r:id="rId3"/>
              </a:rPr>
              <a:t> | Tableau Public</a:t>
            </a:r>
            <a:endParaRPr lang="fr-FR" sz="3200" dirty="0"/>
          </a:p>
          <a:p>
            <a:endParaRPr lang="en-GB" sz="3200" dirty="0"/>
          </a:p>
        </p:txBody>
      </p:sp>
    </p:spTree>
    <p:extLst>
      <p:ext uri="{BB962C8B-B14F-4D97-AF65-F5344CB8AC3E}">
        <p14:creationId xmlns:p14="http://schemas.microsoft.com/office/powerpoint/2010/main" val="1439308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5BCE0-C492-45D1-B14B-D698228DC08F}"/>
              </a:ext>
            </a:extLst>
          </p:cNvPr>
          <p:cNvSpPr>
            <a:spLocks noGrp="1"/>
          </p:cNvSpPr>
          <p:nvPr>
            <p:ph type="ctrTitle"/>
          </p:nvPr>
        </p:nvSpPr>
        <p:spPr/>
        <p:txBody>
          <a:bodyPr rtlCol="0"/>
          <a:lstStyle/>
          <a:p>
            <a:pPr rtl="0"/>
            <a:r>
              <a:rPr lang="en-GB"/>
              <a:t>THANK YOU!</a:t>
            </a:r>
          </a:p>
        </p:txBody>
      </p:sp>
      <p:sp>
        <p:nvSpPr>
          <p:cNvPr id="3" name="Subtitle 2">
            <a:extLst>
              <a:ext uri="{FF2B5EF4-FFF2-40B4-BE49-F238E27FC236}">
                <a16:creationId xmlns:a16="http://schemas.microsoft.com/office/drawing/2014/main" id="{29B0ECBC-01F6-45D4-9F4C-FD7E8B5B96A4}"/>
              </a:ext>
            </a:extLst>
          </p:cNvPr>
          <p:cNvSpPr>
            <a:spLocks noGrp="1"/>
          </p:cNvSpPr>
          <p:nvPr>
            <p:ph type="subTitle" idx="1"/>
          </p:nvPr>
        </p:nvSpPr>
        <p:spPr/>
        <p:txBody>
          <a:bodyPr rtlCol="0"/>
          <a:lstStyle/>
          <a:p>
            <a:pPr rtl="0"/>
            <a:r>
              <a:rPr lang="en-GB" dirty="0"/>
              <a:t>Rida Shahwar</a:t>
            </a:r>
          </a:p>
        </p:txBody>
      </p:sp>
      <p:sp>
        <p:nvSpPr>
          <p:cNvPr id="6" name="Text Placeholder 5">
            <a:extLst>
              <a:ext uri="{FF2B5EF4-FFF2-40B4-BE49-F238E27FC236}">
                <a16:creationId xmlns:a16="http://schemas.microsoft.com/office/drawing/2014/main" id="{97A5BD8C-215E-470E-9A15-CEABC3C16B40}"/>
              </a:ext>
            </a:extLst>
          </p:cNvPr>
          <p:cNvSpPr>
            <a:spLocks noGrp="1"/>
          </p:cNvSpPr>
          <p:nvPr>
            <p:ph type="body" sz="quarter" idx="14"/>
          </p:nvPr>
        </p:nvSpPr>
        <p:spPr>
          <a:xfrm>
            <a:off x="9342783" y="1006893"/>
            <a:ext cx="1533765" cy="601840"/>
          </a:xfrm>
        </p:spPr>
        <p:txBody>
          <a:bodyPr rtlCol="0">
            <a:normAutofit/>
          </a:bodyPr>
          <a:lstStyle/>
          <a:p>
            <a:pPr rtl="0"/>
            <a:r>
              <a:rPr lang="en-GB"/>
              <a:t>20XX</a:t>
            </a:r>
          </a:p>
        </p:txBody>
      </p:sp>
    </p:spTree>
    <p:extLst>
      <p:ext uri="{BB962C8B-B14F-4D97-AF65-F5344CB8AC3E}">
        <p14:creationId xmlns:p14="http://schemas.microsoft.com/office/powerpoint/2010/main" val="363015877"/>
      </p:ext>
    </p:extLst>
  </p:cSld>
  <p:clrMapOvr>
    <a:masterClrMapping/>
  </p:clrMapOvr>
</p:sld>
</file>

<file path=ppt/theme/theme1.xml><?xml version="1.0" encoding="utf-8"?>
<a:theme xmlns:a="http://schemas.openxmlformats.org/drawingml/2006/main" name="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42571009_TF22920738" id="{B619051E-EC03-4FA8-84CF-595AED3BB36C}" vid="{F3AC8F51-D788-4406-B9CA-BF676BE1FEE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4F5DC0-7B0F-411B-A0C5-A1B1D5EB33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242AFFF-C96F-4C05-9045-3240A5329EC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17F9CC6-F7CA-41EA-81DA-97EFF19429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Modern bold sophisticated presentation</Template>
  <TotalTime>22</TotalTime>
  <Words>203</Words>
  <Application>Microsoft Office PowerPoint</Application>
  <PresentationFormat>Widescreen</PresentationFormat>
  <Paragraphs>45</Paragraphs>
  <Slides>7</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Avenir Next LT Pro</vt:lpstr>
      <vt:lpstr>Speak Pro</vt:lpstr>
      <vt:lpstr>Office Theme</vt:lpstr>
      <vt:lpstr>Airbnb Analysis: A 2019 San Diego Report</vt:lpstr>
      <vt:lpstr>PROBLEM STATEMENT</vt:lpstr>
      <vt:lpstr>INSIGHTS THAT CAN BE GAINED FROM THE DATA</vt:lpstr>
      <vt:lpstr>DASHBOARD DESIGN</vt:lpstr>
      <vt:lpstr>INSIGHTS MENTIONED IN THE DASHBOARD </vt:lpstr>
      <vt:lpstr>LINKS TO THE PROJECTS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Airbnb Analysis: A 2019 San Diego Report</dc:title>
  <dc:creator>rida shahwar</dc:creator>
  <cp:lastModifiedBy>rida shahwar</cp:lastModifiedBy>
  <cp:revision>1</cp:revision>
  <dcterms:created xsi:type="dcterms:W3CDTF">2023-05-31T18:27:00Z</dcterms:created>
  <dcterms:modified xsi:type="dcterms:W3CDTF">2023-05-31T18:49:28Z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